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3" r:id="rId5"/>
    <p:sldId id="270" r:id="rId6"/>
    <p:sldId id="273" r:id="rId7"/>
    <p:sldId id="274" r:id="rId8"/>
    <p:sldId id="256" r:id="rId9"/>
    <p:sldId id="269" r:id="rId10"/>
    <p:sldId id="262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85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Justine" userId="4c00829b-9f2c-4861-9fec-d0d03b5f2761" providerId="ADAL" clId="{10C70127-3070-4AB9-B62E-A2BB63D64521}"/>
    <pc:docChg chg="undo custSel addSld delSld modSld">
      <pc:chgData name="Ball, Justine" userId="4c00829b-9f2c-4861-9fec-d0d03b5f2761" providerId="ADAL" clId="{10C70127-3070-4AB9-B62E-A2BB63D64521}" dt="2022-04-20T16:18:09.742" v="966" actId="255"/>
      <pc:docMkLst>
        <pc:docMk/>
      </pc:docMkLst>
      <pc:sldChg chg="delSp modSp mod delAnim modAnim">
        <pc:chgData name="Ball, Justine" userId="4c00829b-9f2c-4861-9fec-d0d03b5f2761" providerId="ADAL" clId="{10C70127-3070-4AB9-B62E-A2BB63D64521}" dt="2022-04-20T16:05:08.281" v="332" actId="20577"/>
        <pc:sldMkLst>
          <pc:docMk/>
          <pc:sldMk cId="0" sldId="257"/>
        </pc:sldMkLst>
        <pc:spChg chg="mod">
          <ac:chgData name="Ball, Justine" userId="4c00829b-9f2c-4861-9fec-d0d03b5f2761" providerId="ADAL" clId="{10C70127-3070-4AB9-B62E-A2BB63D64521}" dt="2022-04-20T16:05:08.281" v="332" actId="20577"/>
          <ac:spMkLst>
            <pc:docMk/>
            <pc:sldMk cId="0" sldId="257"/>
            <ac:spMk id="2" creationId="{00000000-0000-0000-0000-000000000000}"/>
          </ac:spMkLst>
        </pc:spChg>
        <pc:spChg chg="del">
          <ac:chgData name="Ball, Justine" userId="4c00829b-9f2c-4861-9fec-d0d03b5f2761" providerId="ADAL" clId="{10C70127-3070-4AB9-B62E-A2BB63D64521}" dt="2022-04-20T16:04:40.714" v="259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Ball, Justine" userId="4c00829b-9f2c-4861-9fec-d0d03b5f2761" providerId="ADAL" clId="{10C70127-3070-4AB9-B62E-A2BB63D64521}" dt="2022-04-20T16:04:40.704" v="257" actId="478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Ball, Justine" userId="4c00829b-9f2c-4861-9fec-d0d03b5f2761" providerId="ADAL" clId="{10C70127-3070-4AB9-B62E-A2BB63D64521}" dt="2022-04-20T16:15:01.865" v="894" actId="207"/>
        <pc:sldMkLst>
          <pc:docMk/>
          <pc:sldMk cId="0" sldId="262"/>
        </pc:sldMkLst>
        <pc:spChg chg="mod">
          <ac:chgData name="Ball, Justine" userId="4c00829b-9f2c-4861-9fec-d0d03b5f2761" providerId="ADAL" clId="{10C70127-3070-4AB9-B62E-A2BB63D64521}" dt="2022-04-20T16:14:53.716" v="893" actId="207"/>
          <ac:spMkLst>
            <pc:docMk/>
            <pc:sldMk cId="0" sldId="262"/>
            <ac:spMk id="2" creationId="{00000000-0000-0000-0000-000000000000}"/>
          </ac:spMkLst>
        </pc:spChg>
        <pc:spChg chg="mod">
          <ac:chgData name="Ball, Justine" userId="4c00829b-9f2c-4861-9fec-d0d03b5f2761" providerId="ADAL" clId="{10C70127-3070-4AB9-B62E-A2BB63D64521}" dt="2022-04-20T16:15:01.865" v="894" actId="207"/>
          <ac:spMkLst>
            <pc:docMk/>
            <pc:sldMk cId="0" sldId="262"/>
            <ac:spMk id="30722" creationId="{00000000-0000-0000-0000-000000000000}"/>
          </ac:spMkLst>
        </pc:spChg>
      </pc:sldChg>
      <pc:sldChg chg="modSp mod">
        <pc:chgData name="Ball, Justine" userId="4c00829b-9f2c-4861-9fec-d0d03b5f2761" providerId="ADAL" clId="{10C70127-3070-4AB9-B62E-A2BB63D64521}" dt="2022-04-20T16:10:59.953" v="634" actId="20577"/>
        <pc:sldMkLst>
          <pc:docMk/>
          <pc:sldMk cId="0" sldId="263"/>
        </pc:sldMkLst>
        <pc:spChg chg="mod">
          <ac:chgData name="Ball, Justine" userId="4c00829b-9f2c-4861-9fec-d0d03b5f2761" providerId="ADAL" clId="{10C70127-3070-4AB9-B62E-A2BB63D64521}" dt="2022-04-20T16:05:44.054" v="341" actId="207"/>
          <ac:spMkLst>
            <pc:docMk/>
            <pc:sldMk cId="0" sldId="263"/>
            <ac:spMk id="28673" creationId="{00000000-0000-0000-0000-000000000000}"/>
          </ac:spMkLst>
        </pc:spChg>
        <pc:spChg chg="mod">
          <ac:chgData name="Ball, Justine" userId="4c00829b-9f2c-4861-9fec-d0d03b5f2761" providerId="ADAL" clId="{10C70127-3070-4AB9-B62E-A2BB63D64521}" dt="2022-04-20T16:10:59.953" v="634" actId="20577"/>
          <ac:spMkLst>
            <pc:docMk/>
            <pc:sldMk cId="0" sldId="263"/>
            <ac:spMk id="28674" creationId="{00000000-0000-0000-0000-000000000000}"/>
          </ac:spMkLst>
        </pc:spChg>
      </pc:sldChg>
      <pc:sldChg chg="modSp mod">
        <pc:chgData name="Ball, Justine" userId="4c00829b-9f2c-4861-9fec-d0d03b5f2761" providerId="ADAL" clId="{10C70127-3070-4AB9-B62E-A2BB63D64521}" dt="2022-04-20T16:05:25.373" v="334" actId="207"/>
        <pc:sldMkLst>
          <pc:docMk/>
          <pc:sldMk cId="0" sldId="266"/>
        </pc:sldMkLst>
        <pc:spChg chg="mod">
          <ac:chgData name="Ball, Justine" userId="4c00829b-9f2c-4861-9fec-d0d03b5f2761" providerId="ADAL" clId="{10C70127-3070-4AB9-B62E-A2BB63D64521}" dt="2022-04-20T16:05:25.373" v="334" actId="207"/>
          <ac:spMkLst>
            <pc:docMk/>
            <pc:sldMk cId="0" sldId="266"/>
            <ac:spMk id="46084" creationId="{00000000-0000-0000-0000-000000000000}"/>
          </ac:spMkLst>
        </pc:spChg>
      </pc:sldChg>
      <pc:sldChg chg="del">
        <pc:chgData name="Ball, Justine" userId="4c00829b-9f2c-4861-9fec-d0d03b5f2761" providerId="ADAL" clId="{10C70127-3070-4AB9-B62E-A2BB63D64521}" dt="2022-04-20T16:15:09.660" v="895" actId="2696"/>
        <pc:sldMkLst>
          <pc:docMk/>
          <pc:sldMk cId="0" sldId="267"/>
        </pc:sldMkLst>
      </pc:sldChg>
      <pc:sldChg chg="del">
        <pc:chgData name="Ball, Justine" userId="4c00829b-9f2c-4861-9fec-d0d03b5f2761" providerId="ADAL" clId="{10C70127-3070-4AB9-B62E-A2BB63D64521}" dt="2022-04-20T16:15:10.495" v="896" actId="2696"/>
        <pc:sldMkLst>
          <pc:docMk/>
          <pc:sldMk cId="0" sldId="268"/>
        </pc:sldMkLst>
      </pc:sldChg>
      <pc:sldChg chg="modSp mod">
        <pc:chgData name="Ball, Justine" userId="4c00829b-9f2c-4861-9fec-d0d03b5f2761" providerId="ADAL" clId="{10C70127-3070-4AB9-B62E-A2BB63D64521}" dt="2022-04-20T16:11:18.073" v="638" actId="207"/>
        <pc:sldMkLst>
          <pc:docMk/>
          <pc:sldMk cId="2497391735" sldId="270"/>
        </pc:sldMkLst>
        <pc:spChg chg="mod">
          <ac:chgData name="Ball, Justine" userId="4c00829b-9f2c-4861-9fec-d0d03b5f2761" providerId="ADAL" clId="{10C70127-3070-4AB9-B62E-A2BB63D64521}" dt="2022-04-20T16:11:09.436" v="637" actId="20577"/>
          <ac:spMkLst>
            <pc:docMk/>
            <pc:sldMk cId="2497391735" sldId="270"/>
            <ac:spMk id="2" creationId="{00000000-0000-0000-0000-000000000000}"/>
          </ac:spMkLst>
        </pc:spChg>
        <pc:spChg chg="mod">
          <ac:chgData name="Ball, Justine" userId="4c00829b-9f2c-4861-9fec-d0d03b5f2761" providerId="ADAL" clId="{10C70127-3070-4AB9-B62E-A2BB63D64521}" dt="2022-04-20T16:11:18.073" v="638" actId="207"/>
          <ac:spMkLst>
            <pc:docMk/>
            <pc:sldMk cId="2497391735" sldId="270"/>
            <ac:spMk id="5" creationId="{7EE0A5E2-6786-4BC7-8805-1BF17894BE29}"/>
          </ac:spMkLst>
        </pc:spChg>
      </pc:sldChg>
      <pc:sldChg chg="modSp del mod">
        <pc:chgData name="Ball, Justine" userId="4c00829b-9f2c-4861-9fec-d0d03b5f2761" providerId="ADAL" clId="{10C70127-3070-4AB9-B62E-A2BB63D64521}" dt="2022-04-20T16:15:22.563" v="897" actId="2696"/>
        <pc:sldMkLst>
          <pc:docMk/>
          <pc:sldMk cId="1097466559" sldId="271"/>
        </pc:sldMkLst>
        <pc:spChg chg="mod">
          <ac:chgData name="Ball, Justine" userId="4c00829b-9f2c-4861-9fec-d0d03b5f2761" providerId="ADAL" clId="{10C70127-3070-4AB9-B62E-A2BB63D64521}" dt="2022-04-20T16:14:32.505" v="891" actId="207"/>
          <ac:spMkLst>
            <pc:docMk/>
            <pc:sldMk cId="1097466559" sldId="271"/>
            <ac:spMk id="2" creationId="{00000000-0000-0000-0000-000000000000}"/>
          </ac:spMkLst>
        </pc:spChg>
        <pc:spChg chg="mod">
          <ac:chgData name="Ball, Justine" userId="4c00829b-9f2c-4861-9fec-d0d03b5f2761" providerId="ADAL" clId="{10C70127-3070-4AB9-B62E-A2BB63D64521}" dt="2022-04-20T16:14:39.952" v="892" actId="207"/>
          <ac:spMkLst>
            <pc:docMk/>
            <pc:sldMk cId="1097466559" sldId="271"/>
            <ac:spMk id="3" creationId="{00000000-0000-0000-0000-000000000000}"/>
          </ac:spMkLst>
        </pc:spChg>
      </pc:sldChg>
      <pc:sldChg chg="modSp mod">
        <pc:chgData name="Ball, Justine" userId="4c00829b-9f2c-4861-9fec-d0d03b5f2761" providerId="ADAL" clId="{10C70127-3070-4AB9-B62E-A2BB63D64521}" dt="2022-04-20T16:14:13.312" v="890" actId="20577"/>
        <pc:sldMkLst>
          <pc:docMk/>
          <pc:sldMk cId="3817246430" sldId="273"/>
        </pc:sldMkLst>
        <pc:spChg chg="mod">
          <ac:chgData name="Ball, Justine" userId="4c00829b-9f2c-4861-9fec-d0d03b5f2761" providerId="ADAL" clId="{10C70127-3070-4AB9-B62E-A2BB63D64521}" dt="2022-04-20T16:11:52" v="639" actId="207"/>
          <ac:spMkLst>
            <pc:docMk/>
            <pc:sldMk cId="3817246430" sldId="273"/>
            <ac:spMk id="2" creationId="{00000000-0000-0000-0000-000000000000}"/>
          </ac:spMkLst>
        </pc:spChg>
        <pc:spChg chg="mod">
          <ac:chgData name="Ball, Justine" userId="4c00829b-9f2c-4861-9fec-d0d03b5f2761" providerId="ADAL" clId="{10C70127-3070-4AB9-B62E-A2BB63D64521}" dt="2022-04-20T16:14:13.312" v="890" actId="20577"/>
          <ac:spMkLst>
            <pc:docMk/>
            <pc:sldMk cId="3817246430" sldId="273"/>
            <ac:spMk id="3" creationId="{C8EE455C-645D-4B3E-BAC4-BE62E19E4150}"/>
          </ac:spMkLst>
        </pc:spChg>
      </pc:sldChg>
      <pc:sldChg chg="modSp new mod">
        <pc:chgData name="Ball, Justine" userId="4c00829b-9f2c-4861-9fec-d0d03b5f2761" providerId="ADAL" clId="{10C70127-3070-4AB9-B62E-A2BB63D64521}" dt="2022-04-20T16:18:09.742" v="966" actId="255"/>
        <pc:sldMkLst>
          <pc:docMk/>
          <pc:sldMk cId="2343979781" sldId="274"/>
        </pc:sldMkLst>
        <pc:spChg chg="mod">
          <ac:chgData name="Ball, Justine" userId="4c00829b-9f2c-4861-9fec-d0d03b5f2761" providerId="ADAL" clId="{10C70127-3070-4AB9-B62E-A2BB63D64521}" dt="2022-04-20T16:17:56.677" v="964" actId="207"/>
          <ac:spMkLst>
            <pc:docMk/>
            <pc:sldMk cId="2343979781" sldId="274"/>
            <ac:spMk id="2" creationId="{4E578FDA-B259-4550-AFCB-D623596CC510}"/>
          </ac:spMkLst>
        </pc:spChg>
        <pc:spChg chg="mod">
          <ac:chgData name="Ball, Justine" userId="4c00829b-9f2c-4861-9fec-d0d03b5f2761" providerId="ADAL" clId="{10C70127-3070-4AB9-B62E-A2BB63D64521}" dt="2022-04-20T16:18:09.742" v="966" actId="255"/>
          <ac:spMkLst>
            <pc:docMk/>
            <pc:sldMk cId="2343979781" sldId="274"/>
            <ac:spMk id="3" creationId="{C6262AA6-C671-4660-A3EF-5FD738D826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3991-DFD2-4D3B-9A15-56FA2A20C1D4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983A-E75E-4894-9C45-5AE71ADDA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360E-725C-4F9F-87FF-162D21D33DC6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BAB0-90CE-4164-AC92-B4037FF3E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517D-DCF5-4B15-A976-EF8AE57387D5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724B-5D85-49AB-BC5C-448CEC494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F8CA-79E3-4997-866F-85D9758F0149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7FE9-4C9B-4AD3-A191-642601A8A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DC69-EC06-4788-92F6-89862E7D49CF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C56E-E33E-4F5A-ADC9-DB4AA5B1D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0DDB-C7DD-43FF-890B-BF21EEE5EBF0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BCD9-75C9-4E7B-8ADF-70190DF09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6BBF-6876-4E20-B4AB-780CC6020A70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DE74-5C46-4EF7-8A6F-603FE015D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3761-6A8D-412E-BE31-8CFCB77F3FEA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97FB-8690-4EAD-9117-AB65357C9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B2D5-7D21-4D5C-91EC-32F4F029DB2C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796D-3324-4420-B1AB-D232C2DAA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F83B-A5CD-42AD-A87D-6888ED8014EE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58FD-4EA9-463A-B65D-FA1086CC6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1502-A758-44D5-A38A-C634FD53E555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F08E-7C33-474F-9EFD-04B7DFF9A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551A-DF6D-44A1-91E4-F5E2D4DE67B1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D07A-0780-4F99-A330-399B7AB82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BED6AC-0E1F-485C-A94C-D86CE3E4EFB9}" type="datetimeFigureOut">
              <a:rPr lang="en-GB"/>
              <a:pPr>
                <a:defRPr/>
              </a:pPr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2757-A97A-411D-9936-B58BFD980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.hias.hants.gov.uk/" TargetMode="External"/><Relationship Id="rId2" Type="http://schemas.openxmlformats.org/officeDocument/2006/relationships/hyperlink" Target="http://www.hampshire-reweb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593812" y="476672"/>
            <a:ext cx="7956376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Arial"/>
                <a:cs typeface="Arial"/>
              </a:rPr>
              <a:t>What should RE look like 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/>
                <a:cs typeface="Arial"/>
              </a:rPr>
              <a:t>in our school?</a:t>
            </a:r>
            <a:endParaRPr lang="en-GB" sz="4000" b="1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055656-6754-4C22-8E99-6D18C7574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77" y="1916832"/>
            <a:ext cx="338624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RE links to other subjects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links with PSHE and P4C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English links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link with history –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leaders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–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arts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many other subjects too ...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5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Useful websites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HIAS RE curriculum site: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http://www.hampshire-reweb.co.uk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Hampshire RE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http://re.hias.hants.gov.uk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9275"/>
            <a:ext cx="7633345" cy="68941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2"/>
                </a:solidFill>
                <a:latin typeface="Arial"/>
                <a:cs typeface="Arial"/>
              </a:rPr>
              <a:t>What you need to know…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RE in our school follows </a:t>
            </a:r>
            <a:r>
              <a:rPr lang="en-GB" sz="1800" i="1" dirty="0">
                <a:solidFill>
                  <a:schemeClr val="tx2"/>
                </a:solidFill>
                <a:latin typeface="Arial"/>
                <a:cs typeface="Arial"/>
              </a:rPr>
              <a:t>Living Difference IV, </a:t>
            </a: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which is the Agreed Syllabus for Hampshire, Portsmouth, Southampton and the Isle of Wight. It is our legal framework for 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Be aware that parents can withdraw their children from parts of or all of RE and collective worship and that right is given in law.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Living Difference IV is an educational approach to teaching RE that builds on previous Living Difference Syllabuses (2004, 2011, 2016)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It seeks to introduce children and young people to what a religious way of existing in the world may offer in leading one’s life, individually and collectively.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This entails teachers bringing children and young people first to be attentive to their own experience of particular words and concepts, before studying how those with a religious as well as non-religious orientation on life experience this.</a:t>
            </a:r>
            <a:endParaRPr lang="en-GB" sz="1800" dirty="0"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395288" y="1835479"/>
            <a:ext cx="8229600" cy="1799896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Arial"/>
                <a:cs typeface="Arial"/>
              </a:rPr>
              <a:t>Amount of time expected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Foundation 36 hours a year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KS1 36 hours a year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/>
                <a:cs typeface="Arial"/>
              </a:rPr>
              <a:t>KS2 45 hours a year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Concepts/Words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concept is understood as a term for words that give expression to human experience, for example remembering, love, worship and ritual.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 concepts/words are used as golden threads which should flow through the curriculum in all key stages.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Groups of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E0A5E2-6786-4BC7-8805-1BF17894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concepts: shared within as well as outside religions and religious traditions 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celebration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concepts: shared across religions and religious traditions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concepts: distinctive to particular religions or religious traditions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Sangha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Umma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Torah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39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thread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</a:p>
        </p:txBody>
      </p:sp>
      <p:pic>
        <p:nvPicPr>
          <p:cNvPr id="4" name="Content Placeholder 3" descr="A picture containing arrow&#10;&#10;Description automatically generated">
            <a:extLst>
              <a:ext uri="{FF2B5EF4-FFF2-40B4-BE49-F238E27FC236}">
                <a16:creationId xmlns:a16="http://schemas.microsoft.com/office/drawing/2014/main" id="{EFE58310-300A-40DA-AABE-BC27ED5CA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0470"/>
            <a:ext cx="3445498" cy="46128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E455C-645D-4B3E-BAC4-BE62E19E4150}"/>
              </a:ext>
            </a:extLst>
          </p:cNvPr>
          <p:cNvSpPr txBox="1"/>
          <p:nvPr/>
        </p:nvSpPr>
        <p:spPr>
          <a:xfrm>
            <a:off x="3563888" y="1484783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in </a:t>
            </a:r>
            <a:r>
              <a:rPr lang="en-GB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Difference IV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these four concepts should thread through the curriculum to enable continuity across key stages. 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Foundation Stage, at least one golden thread should be studied. They must then be studied at each key stage at least once (for example 2 threads in year 1 and the other 2 threads in year 2, then repeated again with different contexts and depth in KS2).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children get older, the nuances of </a:t>
            </a:r>
            <a:r>
              <a:rPr lang="en-GB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thread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will be explored, for example by studying </a:t>
            </a:r>
            <a:r>
              <a:rPr lang="en-GB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24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8FDA-B259-4550-AFCB-D623596C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Changes in Living Difference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2AA6-C671-4660-A3EF-5FD738D8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Takes legislation into account  : e.g. EYFS framework 2021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Progression – End of Year Expectations (EYEs) link to purpose statement.</a:t>
            </a:r>
          </a:p>
          <a:p>
            <a:pPr>
              <a:defRPr/>
            </a:pPr>
            <a:endParaRPr lang="en-GB" alt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Option for 20% pondering time for children and young people to explore own interests</a:t>
            </a:r>
          </a:p>
          <a:p>
            <a:pPr>
              <a:defRPr/>
            </a:pPr>
            <a:endParaRPr lang="en-GB" alt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Golden thread concepts/words- Belonging, Community, Special and Love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2"/>
                </a:solidFill>
              </a:rPr>
              <a:t>An opportunity to select an overview study of a religion as well as a depth study and Christian traditions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97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EE880E-39F8-4281-9CF3-62B34073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38" y="404664"/>
            <a:ext cx="5455911" cy="5936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5733256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900CC"/>
                </a:solidFill>
              </a:rPr>
              <a:t>Contextualise</a:t>
            </a:r>
          </a:p>
          <a:p>
            <a:r>
              <a:rPr lang="en-GB" dirty="0">
                <a:solidFill>
                  <a:srgbClr val="9900CC"/>
                </a:solidFill>
              </a:rPr>
              <a:t>How is the concept shown within a religion?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3789040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Inquire</a:t>
            </a:r>
          </a:p>
          <a:p>
            <a:r>
              <a:rPr lang="en-GB" dirty="0">
                <a:solidFill>
                  <a:srgbClr val="00B050"/>
                </a:solidFill>
              </a:rPr>
              <a:t>Unpicking the meaning – the children’s own ideas of the concept – no definitive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1211268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Apply</a:t>
            </a:r>
          </a:p>
          <a:p>
            <a:r>
              <a:rPr lang="en-GB" dirty="0">
                <a:solidFill>
                  <a:srgbClr val="0070C0"/>
                </a:solidFill>
              </a:rPr>
              <a:t>How does the concept relate to them and their lives?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Communicate </a:t>
            </a:r>
          </a:p>
          <a:p>
            <a:r>
              <a:rPr lang="en-GB" dirty="0">
                <a:solidFill>
                  <a:srgbClr val="FF0000"/>
                </a:solidFill>
              </a:rPr>
              <a:t>The children’s own ideas, responses and experiences of the concept.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31F33-E776-4D5B-82E7-511D638CDC98}"/>
              </a:ext>
            </a:extLst>
          </p:cNvPr>
          <p:cNvSpPr txBox="1"/>
          <p:nvPr/>
        </p:nvSpPr>
        <p:spPr>
          <a:xfrm>
            <a:off x="3236905" y="2864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cycle of enquiry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700189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Evaluate</a:t>
            </a:r>
          </a:p>
          <a:p>
            <a:r>
              <a:rPr lang="en-GB" dirty="0">
                <a:solidFill>
                  <a:srgbClr val="FF0066"/>
                </a:solidFill>
              </a:rPr>
              <a:t>What is the value of the concept within the religion?</a:t>
            </a:r>
          </a:p>
          <a:p>
            <a:r>
              <a:rPr lang="en-GB" dirty="0">
                <a:solidFill>
                  <a:srgbClr val="FF0066"/>
                </a:solidFill>
              </a:rPr>
              <a:t>How important is it to me?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8843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Communicate</a:t>
            </a:r>
          </a:p>
          <a:p>
            <a:r>
              <a:rPr lang="en-GB" dirty="0">
                <a:solidFill>
                  <a:srgbClr val="FF0000"/>
                </a:solidFill>
              </a:rPr>
              <a:t>What is your idea of… ?</a:t>
            </a:r>
          </a:p>
          <a:p>
            <a:r>
              <a:rPr lang="en-GB" dirty="0">
                <a:solidFill>
                  <a:srgbClr val="FF0000"/>
                </a:solidFill>
              </a:rPr>
              <a:t>What’s your experience of… ?</a:t>
            </a:r>
          </a:p>
          <a:p>
            <a:r>
              <a:rPr lang="en-GB" dirty="0">
                <a:solidFill>
                  <a:srgbClr val="FF0000"/>
                </a:solidFill>
              </a:rPr>
              <a:t>Who has the same experience as you?</a:t>
            </a:r>
          </a:p>
          <a:p>
            <a:r>
              <a:rPr lang="en-GB" dirty="0">
                <a:solidFill>
                  <a:srgbClr val="FF0000"/>
                </a:solidFill>
              </a:rPr>
              <a:t>What do you think about … ?</a:t>
            </a:r>
          </a:p>
          <a:p>
            <a:r>
              <a:rPr lang="en-GB" dirty="0">
                <a:solidFill>
                  <a:srgbClr val="FF0000"/>
                </a:solidFill>
              </a:rPr>
              <a:t>Was there anything you saw in THE RELIGIOUS CONTEXT that has made you think differently?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3968" y="212501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Inquire</a:t>
            </a:r>
          </a:p>
          <a:p>
            <a:r>
              <a:rPr lang="en-GB" dirty="0">
                <a:solidFill>
                  <a:srgbClr val="00B050"/>
                </a:solidFill>
              </a:rPr>
              <a:t>What do you think it means?</a:t>
            </a:r>
          </a:p>
          <a:p>
            <a:r>
              <a:rPr lang="en-GB" dirty="0">
                <a:solidFill>
                  <a:srgbClr val="00B050"/>
                </a:solidFill>
              </a:rPr>
              <a:t>… could you tell me more?</a:t>
            </a:r>
          </a:p>
          <a:p>
            <a:r>
              <a:rPr lang="en-GB" dirty="0">
                <a:solidFill>
                  <a:srgbClr val="00B050"/>
                </a:solidFill>
              </a:rPr>
              <a:t>… any other ideas?</a:t>
            </a:r>
          </a:p>
          <a:p>
            <a:r>
              <a:rPr lang="en-GB" dirty="0">
                <a:solidFill>
                  <a:srgbClr val="00B050"/>
                </a:solidFill>
              </a:rPr>
              <a:t>… anything to add?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Why do you think that?</a:t>
            </a:r>
          </a:p>
          <a:p>
            <a:r>
              <a:rPr lang="en-GB" dirty="0">
                <a:solidFill>
                  <a:srgbClr val="00B050"/>
                </a:solidFill>
              </a:rPr>
              <a:t>Does anyone agree/disagree? Why?</a:t>
            </a:r>
          </a:p>
          <a:p>
            <a:r>
              <a:rPr lang="en-GB" dirty="0">
                <a:solidFill>
                  <a:srgbClr val="00B050"/>
                </a:solidFill>
              </a:rPr>
              <a:t>Has anyone been surprised by anyone’s ideas?</a:t>
            </a:r>
          </a:p>
          <a:p>
            <a:r>
              <a:rPr lang="en-GB" dirty="0">
                <a:solidFill>
                  <a:srgbClr val="00B050"/>
                </a:solidFill>
              </a:rPr>
              <a:t>Has anyone changed their minds?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00B050"/>
                </a:solidFill>
              </a:rPr>
              <a:t>Don’t ask your reliable children to start with – try asking the children who might give you more off the wall answers!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2598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Apply</a:t>
            </a:r>
          </a:p>
          <a:p>
            <a:r>
              <a:rPr lang="en-GB" dirty="0">
                <a:solidFill>
                  <a:srgbClr val="0070C0"/>
                </a:solidFill>
              </a:rPr>
              <a:t>How does … affect your life?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What difference does … make to you?</a:t>
            </a:r>
          </a:p>
          <a:p>
            <a:r>
              <a:rPr lang="en-GB" dirty="0">
                <a:solidFill>
                  <a:srgbClr val="0070C0"/>
                </a:solidFill>
              </a:rPr>
              <a:t>Does anyone agree?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Does anyone disagree?</a:t>
            </a:r>
          </a:p>
          <a:p>
            <a:r>
              <a:rPr lang="en-GB" dirty="0">
                <a:solidFill>
                  <a:srgbClr val="0070C0"/>
                </a:solidFill>
              </a:rPr>
              <a:t>Is this concept the same for everyone?</a:t>
            </a:r>
          </a:p>
          <a:p>
            <a:r>
              <a:rPr lang="en-GB" dirty="0">
                <a:solidFill>
                  <a:srgbClr val="0070C0"/>
                </a:solidFill>
              </a:rPr>
              <a:t>Would it be the same for… ?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Will you always think that?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72" y="2420888"/>
            <a:ext cx="3302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Evaluate</a:t>
            </a:r>
          </a:p>
          <a:p>
            <a:r>
              <a:rPr lang="en-GB" dirty="0">
                <a:solidFill>
                  <a:srgbClr val="FF0066"/>
                </a:solidFill>
              </a:rPr>
              <a:t>What would the religion be like without the concept?</a:t>
            </a:r>
          </a:p>
          <a:p>
            <a:r>
              <a:rPr lang="en-GB" dirty="0">
                <a:solidFill>
                  <a:srgbClr val="FF0066"/>
                </a:solidFill>
              </a:rPr>
              <a:t>What is the value of the concept within the religion?</a:t>
            </a:r>
          </a:p>
          <a:p>
            <a:r>
              <a:rPr lang="en-GB" dirty="0">
                <a:solidFill>
                  <a:srgbClr val="FF0066"/>
                </a:solidFill>
              </a:rPr>
              <a:t>How important is the concept to 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4602611"/>
            <a:ext cx="3825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900CC"/>
                </a:solidFill>
              </a:rPr>
              <a:t>Contextualise</a:t>
            </a:r>
          </a:p>
          <a:p>
            <a:r>
              <a:rPr lang="en-GB" dirty="0">
                <a:solidFill>
                  <a:srgbClr val="9900CC"/>
                </a:solidFill>
              </a:rPr>
              <a:t>How is the concept shown within a religion?</a:t>
            </a:r>
          </a:p>
          <a:p>
            <a:r>
              <a:rPr lang="en-GB" dirty="0">
                <a:solidFill>
                  <a:srgbClr val="9900CC"/>
                </a:solidFill>
              </a:rPr>
              <a:t>Would everyone from that religion agree?</a:t>
            </a:r>
          </a:p>
          <a:p>
            <a:r>
              <a:rPr lang="en-GB" i="1" dirty="0">
                <a:solidFill>
                  <a:srgbClr val="9900CC"/>
                </a:solidFill>
              </a:rPr>
              <a:t>The children are looking at the concept </a:t>
            </a:r>
            <a:r>
              <a:rPr lang="en-GB" i="1" u="sng" dirty="0">
                <a:solidFill>
                  <a:srgbClr val="9900CC"/>
                </a:solidFill>
              </a:rPr>
              <a:t>not the whole religion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3968" y="5445224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3300"/>
                </a:solidFill>
              </a:rPr>
              <a:t>Questions to use with the cycle</a:t>
            </a:r>
          </a:p>
        </p:txBody>
      </p:sp>
    </p:spTree>
    <p:extLst>
      <p:ext uri="{BB962C8B-B14F-4D97-AF65-F5344CB8AC3E}">
        <p14:creationId xmlns:p14="http://schemas.microsoft.com/office/powerpoint/2010/main" val="42616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855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What should RE look like  in our school?</vt:lpstr>
      <vt:lpstr>PowerPoint Presentation</vt:lpstr>
      <vt:lpstr>Amount of time expected  Foundation 36 hours a year KS1 36 hours a year KS2 45 hours a year  </vt:lpstr>
      <vt:lpstr>Concepts/Words</vt:lpstr>
      <vt:lpstr>3 Groups of concepts</vt:lpstr>
      <vt:lpstr>Golden thread concepts</vt:lpstr>
      <vt:lpstr>Changes in Living Difference IV</vt:lpstr>
      <vt:lpstr>PowerPoint Presentation</vt:lpstr>
      <vt:lpstr>PowerPoint Presentation</vt:lpstr>
      <vt:lpstr>How RE links to other subjects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</dc:creator>
  <cp:lastModifiedBy>Ball, Justine</cp:lastModifiedBy>
  <cp:revision>37</cp:revision>
  <dcterms:created xsi:type="dcterms:W3CDTF">2011-05-12T17:58:07Z</dcterms:created>
  <dcterms:modified xsi:type="dcterms:W3CDTF">2022-04-20T16:18:16Z</dcterms:modified>
</cp:coreProperties>
</file>