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 id="261" r:id="rId10"/>
    <p:sldId id="262" r:id="rId11"/>
    <p:sldId id="263"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5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Fresh title.png"/>
          <p:cNvPicPr>
            <a:picLocks noChangeAspect="1"/>
          </p:cNvPicPr>
          <p:nvPr/>
        </p:nvPicPr>
        <p:blipFill>
          <a:blip r:embed="rId2" cstate="print"/>
          <a:srcRect b="39770"/>
          <a:stretch>
            <a:fillRect/>
          </a:stretch>
        </p:blipFill>
        <p:spPr>
          <a:xfrm>
            <a:off x="377" y="1566826"/>
            <a:ext cx="9143245" cy="2243174"/>
          </a:xfrm>
          <a:prstGeom prst="rect">
            <a:avLst/>
          </a:prstGeom>
        </p:spPr>
      </p:pic>
      <p:sp>
        <p:nvSpPr>
          <p:cNvPr id="2" name="Title 1"/>
          <p:cNvSpPr>
            <a:spLocks noGrp="1"/>
          </p:cNvSpPr>
          <p:nvPr>
            <p:ph type="ctrTitle"/>
          </p:nvPr>
        </p:nvSpPr>
        <p:spPr>
          <a:xfrm>
            <a:off x="685800" y="1134035"/>
            <a:ext cx="7772400" cy="1470025"/>
          </a:xfrm>
        </p:spPr>
        <p:txBody>
          <a:bodyPr anchor="b" anchorCtr="0">
            <a:noAutofit/>
          </a:bodyPr>
          <a:lstStyle>
            <a:lvl1pPr>
              <a:defRPr sz="6000"/>
            </a:lvl1pPr>
          </a:lstStyle>
          <a:p>
            <a:r>
              <a:rPr lang="en-US"/>
              <a:t>Click to edit Master title style</a:t>
            </a:r>
            <a:endParaRPr/>
          </a:p>
        </p:txBody>
      </p:sp>
      <p:sp>
        <p:nvSpPr>
          <p:cNvPr id="3" name="Subtitle 2"/>
          <p:cNvSpPr>
            <a:spLocks noGrp="1"/>
          </p:cNvSpPr>
          <p:nvPr>
            <p:ph type="subTitle" idx="1"/>
          </p:nvPr>
        </p:nvSpPr>
        <p:spPr>
          <a:xfrm>
            <a:off x="685800" y="4114800"/>
            <a:ext cx="5257800" cy="1371600"/>
          </a:xfrm>
        </p:spPr>
        <p:txBody>
          <a:bodyPr anchor="t" anchorCtr="0">
            <a:normAutofit/>
          </a:bodyPr>
          <a:lstStyle>
            <a:lvl1pPr marL="0" indent="0" algn="l">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6324600" y="6288741"/>
            <a:ext cx="1981200" cy="365125"/>
          </a:xfrm>
        </p:spPr>
        <p:txBody>
          <a:bodyPr/>
          <a:lstStyle>
            <a:lvl1pPr algn="r">
              <a:defRPr/>
            </a:lvl1pPr>
          </a:lstStyle>
          <a:p>
            <a:fld id="{26FA1F60-37E5-427F-AD06-33A0B7C76B43}" type="datetimeFigureOut">
              <a:rPr lang="en-GB" smtClean="0"/>
              <a:t>09/01/2022</a:t>
            </a:fld>
            <a:endParaRPr lang="en-GB"/>
          </a:p>
        </p:txBody>
      </p:sp>
      <p:sp>
        <p:nvSpPr>
          <p:cNvPr id="5" name="Footer Placeholder 4"/>
          <p:cNvSpPr>
            <a:spLocks noGrp="1"/>
          </p:cNvSpPr>
          <p:nvPr>
            <p:ph type="ftr" sz="quarter" idx="11"/>
          </p:nvPr>
        </p:nvSpPr>
        <p:spPr>
          <a:xfrm>
            <a:off x="685800" y="6288741"/>
            <a:ext cx="2895600" cy="365125"/>
          </a:xfrm>
        </p:spPr>
        <p:txBody>
          <a:bodyPr/>
          <a:lstStyle>
            <a:lvl1pPr algn="l">
              <a:defRPr/>
            </a:lvl1pPr>
          </a:lstStyle>
          <a:p>
            <a:endParaRPr lang="en-GB"/>
          </a:p>
        </p:txBody>
      </p:sp>
      <p:sp>
        <p:nvSpPr>
          <p:cNvPr id="6" name="Slide Number Placeholder 5"/>
          <p:cNvSpPr>
            <a:spLocks noGrp="1"/>
          </p:cNvSpPr>
          <p:nvPr>
            <p:ph type="sldNum" sz="quarter" idx="12"/>
          </p:nvPr>
        </p:nvSpPr>
        <p:spPr>
          <a:xfrm>
            <a:off x="8382000" y="6288741"/>
            <a:ext cx="685800" cy="365125"/>
          </a:xfrm>
        </p:spPr>
        <p:txBody>
          <a:bodyPr/>
          <a:lstStyle>
            <a:lvl1pPr>
              <a:defRPr sz="1100" b="1" kern="1200">
                <a:solidFill>
                  <a:schemeClr val="tx1">
                    <a:tint val="75000"/>
                  </a:schemeClr>
                </a:solidFill>
                <a:latin typeface="+mn-lt"/>
                <a:ea typeface="+mn-ea"/>
                <a:cs typeface="+mn-cs"/>
              </a:defRPr>
            </a:lvl1pPr>
          </a:lstStyle>
          <a:p>
            <a:fld id="{A5544877-724E-4A98-8934-99E402C77A59}" type="slidenum">
              <a:rPr lang="en-GB" smtClean="0"/>
              <a:t>‹#›</a:t>
            </a:fld>
            <a:endParaRPr lang="en-GB"/>
          </a:p>
        </p:txBody>
      </p:sp>
      <p:pic>
        <p:nvPicPr>
          <p:cNvPr id="10" name="Picture 9" descr="Fresh title.png"/>
          <p:cNvPicPr>
            <a:picLocks noChangeAspect="1"/>
          </p:cNvPicPr>
          <p:nvPr/>
        </p:nvPicPr>
        <p:blipFill>
          <a:blip r:embed="rId2" cstate="print"/>
          <a:srcRect t="33632" b="59388"/>
          <a:stretch>
            <a:fillRect/>
          </a:stretch>
        </p:blipFill>
        <p:spPr>
          <a:xfrm>
            <a:off x="0" y="6598024"/>
            <a:ext cx="9143245" cy="25997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6FA1F60-37E5-427F-AD06-33A0B7C76B43}"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1600200"/>
            <a:ext cx="1752600" cy="45259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990600" y="1600200"/>
            <a:ext cx="5257800" cy="4525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6FA1F60-37E5-427F-AD06-33A0B7C76B43}"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6FA1F60-37E5-427F-AD06-33A0B7C76B43}" type="datetimeFigureOut">
              <a:rPr lang="en-GB" smtClean="0"/>
              <a:t>09/01/2022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Fresh section.png"/>
          <p:cNvPicPr>
            <a:picLocks noChangeAspect="1"/>
          </p:cNvPicPr>
          <p:nvPr/>
        </p:nvPicPr>
        <p:blipFill>
          <a:blip r:embed="rId2" cstate="print"/>
          <a:stretch>
            <a:fillRect/>
          </a:stretch>
        </p:blipFill>
        <p:spPr>
          <a:xfrm>
            <a:off x="755" y="3767583"/>
            <a:ext cx="9143245" cy="3090417"/>
          </a:xfrm>
          <a:prstGeom prst="rect">
            <a:avLst/>
          </a:prstGeom>
        </p:spPr>
      </p:pic>
      <p:sp>
        <p:nvSpPr>
          <p:cNvPr id="2" name="Title 1"/>
          <p:cNvSpPr>
            <a:spLocks noGrp="1"/>
          </p:cNvSpPr>
          <p:nvPr>
            <p:ph type="title"/>
          </p:nvPr>
        </p:nvSpPr>
        <p:spPr>
          <a:xfrm>
            <a:off x="672353" y="2819400"/>
            <a:ext cx="7772400" cy="1828800"/>
          </a:xfrm>
        </p:spPr>
        <p:txBody>
          <a:bodyPr vert="horz" lIns="91440" tIns="45720" rIns="91440" bIns="45720" rtlCol="0" anchor="b" anchorCtr="0">
            <a:noAutofit/>
          </a:bodyPr>
          <a:lstStyle>
            <a:lvl1pPr algn="l" defTabSz="914400" rtl="0" eaLnBrk="1" latinLnBrk="0" hangingPunct="1">
              <a:spcBef>
                <a:spcPct val="0"/>
              </a:spcBef>
              <a:buNone/>
              <a:defRPr sz="6000" b="1" kern="1200">
                <a:solidFill>
                  <a:schemeClr val="tx1">
                    <a:alpha val="90000"/>
                  </a:schemeClr>
                </a:solidFill>
                <a:effectLst>
                  <a:innerShdw blurRad="38100">
                    <a:schemeClr val="tx1">
                      <a:lumMod val="85000"/>
                    </a:schemeClr>
                  </a:innerShdw>
                </a:effectLst>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672353" y="5257800"/>
            <a:ext cx="7772400" cy="685800"/>
          </a:xfrm>
        </p:spPr>
        <p:txBody>
          <a:bodyPr vert="horz" lIns="91440" tIns="45720" rIns="91440" bIns="45720" rtlCol="0" anchor="t" anchorCtr="0">
            <a:normAutofit/>
          </a:bodyPr>
          <a:lstStyle>
            <a:lvl1pPr marL="0" indent="0" algn="l" defTabSz="914400" rtl="0" eaLnBrk="1" latinLnBrk="0" hangingPunct="1">
              <a:spcBef>
                <a:spcPts val="0"/>
              </a:spcBef>
              <a:buFont typeface="Wingdings" pitchFamily="2" charset="2"/>
              <a:buNone/>
              <a:defRPr sz="1600" b="0" kern="1200">
                <a:solidFill>
                  <a:schemeClr val="tx1"/>
                </a:solidFill>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72353" y="6553200"/>
            <a:ext cx="1981200" cy="231013"/>
          </a:xfrm>
        </p:spPr>
        <p:txBody>
          <a:bodyPr/>
          <a:lstStyle/>
          <a:p>
            <a:fld id="{26FA1F60-37E5-427F-AD06-33A0B7C76B43}" type="datetimeFigureOut">
              <a:rPr lang="en-GB" smtClean="0"/>
              <a:t>09/01/2022</a:t>
            </a:fld>
            <a:endParaRPr lang="en-GB"/>
          </a:p>
        </p:txBody>
      </p:sp>
      <p:sp>
        <p:nvSpPr>
          <p:cNvPr id="5" name="Footer Placeholder 4"/>
          <p:cNvSpPr>
            <a:spLocks noGrp="1"/>
          </p:cNvSpPr>
          <p:nvPr>
            <p:ph type="ftr" sz="quarter" idx="11"/>
          </p:nvPr>
        </p:nvSpPr>
        <p:spPr>
          <a:xfrm>
            <a:off x="3621024" y="6553200"/>
            <a:ext cx="2895600" cy="231013"/>
          </a:xfrm>
        </p:spPr>
        <p:txBody>
          <a:bodyPr/>
          <a:lstStyle>
            <a:lvl1pPr algn="ctr">
              <a:defRPr/>
            </a:lvl1pPr>
          </a:lstStyle>
          <a:p>
            <a:endParaRPr lang="en-GB"/>
          </a:p>
        </p:txBody>
      </p:sp>
      <p:sp>
        <p:nvSpPr>
          <p:cNvPr id="6" name="Slide Number Placeholder 5"/>
          <p:cNvSpPr>
            <a:spLocks noGrp="1"/>
          </p:cNvSpPr>
          <p:nvPr>
            <p:ph type="sldNum" sz="quarter" idx="12"/>
          </p:nvPr>
        </p:nvSpPr>
        <p:spPr>
          <a:xfrm>
            <a:off x="7758953" y="6553200"/>
            <a:ext cx="685800" cy="231013"/>
          </a:xfrm>
        </p:spPr>
        <p:txBody>
          <a:bodyPr/>
          <a:lstStyle/>
          <a:p>
            <a:fld id="{A5544877-724E-4A98-8934-99E402C77A59}"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63706" y="2070100"/>
            <a:ext cx="3429000" cy="37385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60259" y="2070100"/>
            <a:ext cx="3429000" cy="37385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26FA1F60-37E5-427F-AD06-33A0B7C76B43}" type="datetimeFigureOut">
              <a:rPr lang="en-GB" smtClean="0"/>
              <a:t>09/01/2022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p:nvPr/>
        </p:nvSpPr>
        <p:spPr>
          <a:xfrm>
            <a:off x="4675094" y="1842247"/>
            <a:ext cx="3505200" cy="3962400"/>
          </a:xfrm>
          <a:prstGeom prst="rect">
            <a:avLst/>
          </a:prstGeom>
          <a:solidFill>
            <a:srgbClr val="FFFFFF">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Text Placeholder 4"/>
          <p:cNvSpPr>
            <a:spLocks noGrp="1"/>
          </p:cNvSpPr>
          <p:nvPr>
            <p:ph type="body" sz="quarter" idx="3"/>
          </p:nvPr>
        </p:nvSpPr>
        <p:spPr>
          <a:xfrm>
            <a:off x="4715435" y="1809750"/>
            <a:ext cx="3429000" cy="639762"/>
          </a:xfrm>
          <a:noFill/>
        </p:spPr>
        <p:txBody>
          <a:bodyPr vert="horz" lIns="91440" tIns="91440" rIns="91440" bIns="91440" rtlCol="0" anchor="ctr" anchorCtr="0">
            <a:noAutofit/>
          </a:bodyPr>
          <a:lstStyle>
            <a:lvl1pPr marL="0" indent="0" algn="l" defTabSz="914400" rtl="0" eaLnBrk="1" latinLnBrk="0" hangingPunct="1">
              <a:spcBef>
                <a:spcPct val="0"/>
              </a:spcBef>
              <a:buNone/>
              <a:defRPr sz="2200" b="1" kern="1200">
                <a:solidFill>
                  <a:schemeClr val="tx1">
                    <a:alpha val="90000"/>
                  </a:schemeClr>
                </a:solidFill>
                <a:effectLst>
                  <a:innerShdw blurRad="38100">
                    <a:schemeClr val="tx1">
                      <a:lumMod val="85000"/>
                    </a:schemeClr>
                  </a:innerShdw>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Rectangle 9"/>
          <p:cNvSpPr/>
          <p:nvPr/>
        </p:nvSpPr>
        <p:spPr>
          <a:xfrm>
            <a:off x="990600" y="1842247"/>
            <a:ext cx="3505200" cy="3962400"/>
          </a:xfrm>
          <a:prstGeom prst="rect">
            <a:avLst/>
          </a:prstGeom>
          <a:solidFill>
            <a:srgbClr val="FFFFFF">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017494" y="1809750"/>
            <a:ext cx="3429000" cy="639762"/>
          </a:xfrm>
          <a:noFill/>
        </p:spPr>
        <p:txBody>
          <a:bodyPr vert="horz" lIns="91440" tIns="91440" rIns="91440" bIns="91440" rtlCol="0" anchor="ctr" anchorCtr="0">
            <a:noAutofit/>
          </a:bodyPr>
          <a:lstStyle>
            <a:lvl1pPr marL="0" indent="0" algn="l" defTabSz="914400" rtl="0" eaLnBrk="1" latinLnBrk="0" hangingPunct="1">
              <a:spcBef>
                <a:spcPct val="0"/>
              </a:spcBef>
              <a:buNone/>
              <a:defRPr sz="2200" b="1" kern="1200">
                <a:solidFill>
                  <a:schemeClr val="tx1">
                    <a:alpha val="90000"/>
                  </a:schemeClr>
                </a:solidFill>
                <a:effectLst>
                  <a:innerShdw blurRad="38100">
                    <a:schemeClr val="tx1">
                      <a:lumMod val="85000"/>
                    </a:schemeClr>
                  </a:innerShdw>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0"/>
              </a:spcBef>
              <a:buFont typeface="Wingdings" pitchFamily="2" charset="2"/>
              <a:buNone/>
            </a:pPr>
            <a:r>
              <a:rPr lang="en-US"/>
              <a:t>Click to edit Master text styles</a:t>
            </a:r>
          </a:p>
        </p:txBody>
      </p:sp>
      <p:sp>
        <p:nvSpPr>
          <p:cNvPr id="4" name="Content Placeholder 3"/>
          <p:cNvSpPr>
            <a:spLocks noGrp="1"/>
          </p:cNvSpPr>
          <p:nvPr>
            <p:ph sz="half" idx="2"/>
          </p:nvPr>
        </p:nvSpPr>
        <p:spPr>
          <a:xfrm>
            <a:off x="1017494" y="2590800"/>
            <a:ext cx="3429000" cy="3217863"/>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Content Placeholder 5"/>
          <p:cNvSpPr>
            <a:spLocks noGrp="1"/>
          </p:cNvSpPr>
          <p:nvPr>
            <p:ph sz="quarter" idx="4"/>
          </p:nvPr>
        </p:nvSpPr>
        <p:spPr>
          <a:xfrm>
            <a:off x="4715435" y="2590800"/>
            <a:ext cx="3429000" cy="3217863"/>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26FA1F60-37E5-427F-AD06-33A0B7C76B43}" type="datetimeFigureOut">
              <a:rPr lang="en-GB" smtClean="0"/>
              <a:t>09/01/2022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26FA1F60-37E5-427F-AD06-33A0B7C76B43}" type="datetimeFigureOut">
              <a:rPr lang="en-GB" smtClean="0"/>
              <a:t>09/01/2022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FA1F60-37E5-427F-AD06-33A0B7C76B43}" type="datetimeFigureOut">
              <a:rPr lang="en-GB" smtClean="0"/>
              <a:t>09/01/2022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2500" y="4498848"/>
            <a:ext cx="7223760" cy="868680"/>
          </a:xfrm>
        </p:spPr>
        <p:txBody>
          <a:bodyPr vert="horz" lIns="91440" tIns="45720" rIns="91440" bIns="45720" rtlCol="0" anchor="b" anchorCtr="0">
            <a:noAutofit/>
          </a:bodyPr>
          <a:lstStyle>
            <a:lvl1pPr algn="l" defTabSz="914400" rtl="0" eaLnBrk="1" latinLnBrk="0" hangingPunct="1">
              <a:spcBef>
                <a:spcPct val="0"/>
              </a:spcBef>
              <a:buNone/>
              <a:defRPr sz="4400" b="1" kern="1200">
                <a:solidFill>
                  <a:schemeClr val="tx1">
                    <a:alpha val="90000"/>
                  </a:schemeClr>
                </a:solidFill>
                <a:effectLst>
                  <a:innerShdw blurRad="38100">
                    <a:schemeClr val="tx1">
                      <a:lumMod val="85000"/>
                    </a:schemeClr>
                  </a:innerShdw>
                </a:effectLst>
                <a:latin typeface="+mj-lt"/>
                <a:ea typeface="+mj-ea"/>
                <a:cs typeface="+mj-cs"/>
              </a:defRPr>
            </a:lvl1pPr>
          </a:lstStyle>
          <a:p>
            <a:r>
              <a:rPr lang="en-US"/>
              <a:t>Click to edit Master title style</a:t>
            </a:r>
            <a:endParaRPr/>
          </a:p>
        </p:txBody>
      </p:sp>
      <p:sp>
        <p:nvSpPr>
          <p:cNvPr id="3" name="Content Placeholder 2"/>
          <p:cNvSpPr>
            <a:spLocks noGrp="1"/>
          </p:cNvSpPr>
          <p:nvPr>
            <p:ph idx="1"/>
          </p:nvPr>
        </p:nvSpPr>
        <p:spPr>
          <a:xfrm>
            <a:off x="952500" y="1673352"/>
            <a:ext cx="7223760" cy="2587752"/>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952500" y="5367528"/>
            <a:ext cx="7223760" cy="804672"/>
          </a:xfrm>
        </p:spPr>
        <p:txBody>
          <a:bodyPr vert="horz" lIns="91440" tIns="45720" rIns="91440" bIns="45720" rtlCol="0">
            <a:normAutofit/>
          </a:bodyPr>
          <a:lstStyle>
            <a:lvl1pPr marL="0" indent="0">
              <a:buNone/>
              <a:defRPr sz="1600" b="0" kern="1200">
                <a:solidFill>
                  <a:schemeClr val="tx1"/>
                </a:solidFill>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800"/>
              </a:spcBef>
              <a:buFont typeface="Wingdings" pitchFamily="2" charset="2"/>
              <a:buNone/>
            </a:pPr>
            <a:r>
              <a:rPr lang="en-US"/>
              <a:t>Click to edit Master text styles</a:t>
            </a:r>
          </a:p>
        </p:txBody>
      </p:sp>
      <p:sp>
        <p:nvSpPr>
          <p:cNvPr id="5" name="Date Placeholder 4"/>
          <p:cNvSpPr>
            <a:spLocks noGrp="1"/>
          </p:cNvSpPr>
          <p:nvPr>
            <p:ph type="dt" sz="half" idx="10"/>
          </p:nvPr>
        </p:nvSpPr>
        <p:spPr>
          <a:xfrm>
            <a:off x="952500" y="6553200"/>
            <a:ext cx="1828800" cy="228600"/>
          </a:xfrm>
        </p:spPr>
        <p:txBody>
          <a:bodyPr/>
          <a:lstStyle/>
          <a:p>
            <a:fld id="{26FA1F60-37E5-427F-AD06-33A0B7C76B43}" type="datetimeFigureOut">
              <a:rPr lang="en-GB" smtClean="0"/>
              <a:t>09/01/2022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2500" y="4495800"/>
            <a:ext cx="7219950" cy="871538"/>
          </a:xfrm>
        </p:spPr>
        <p:txBody>
          <a:bodyPr vert="horz" lIns="91440" tIns="45720" rIns="91440" bIns="45720" rtlCol="0" anchor="b" anchorCtr="0">
            <a:noAutofit/>
          </a:bodyPr>
          <a:lstStyle>
            <a:lvl1pPr algn="l" defTabSz="914400" rtl="0" eaLnBrk="1" latinLnBrk="0" hangingPunct="1">
              <a:spcBef>
                <a:spcPct val="0"/>
              </a:spcBef>
              <a:buNone/>
              <a:defRPr sz="4400" b="1" kern="1200">
                <a:solidFill>
                  <a:schemeClr val="tx1">
                    <a:alpha val="90000"/>
                  </a:schemeClr>
                </a:solidFill>
                <a:effectLst>
                  <a:innerShdw blurRad="38100">
                    <a:schemeClr val="tx1">
                      <a:lumMod val="85000"/>
                    </a:schemeClr>
                  </a:inn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952500" y="1676400"/>
            <a:ext cx="7219950" cy="2590800"/>
          </a:xfrm>
          <a:ln w="127000">
            <a:solidFill>
              <a:srgbClr val="FFFFFF">
                <a:alpha val="10000"/>
              </a:srgbClr>
            </a:solidFill>
            <a:miter lim="800000"/>
          </a:ln>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952500" y="5367338"/>
            <a:ext cx="7223760"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952500" y="6553200"/>
            <a:ext cx="1828800" cy="228600"/>
          </a:xfrm>
        </p:spPr>
        <p:txBody>
          <a:bodyPr/>
          <a:lstStyle/>
          <a:p>
            <a:fld id="{26FA1F60-37E5-427F-AD06-33A0B7C76B43}" type="datetimeFigureOut">
              <a:rPr lang="en-GB" smtClean="0"/>
              <a:t>09/01/2022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544877-724E-4A98-8934-99E402C77A59}"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8" name="Picture 7" descr="Fresh Master.png"/>
          <p:cNvPicPr>
            <a:picLocks noChangeAspect="1"/>
          </p:cNvPicPr>
          <p:nvPr/>
        </p:nvPicPr>
        <p:blipFill>
          <a:blip r:embed="rId13" cstate="print"/>
          <a:stretch>
            <a:fillRect/>
          </a:stretch>
        </p:blipFill>
        <p:spPr>
          <a:xfrm>
            <a:off x="377" y="283"/>
            <a:ext cx="9143245" cy="6857434"/>
          </a:xfrm>
          <a:prstGeom prst="rect">
            <a:avLst/>
          </a:prstGeom>
        </p:spPr>
      </p:pic>
      <p:sp>
        <p:nvSpPr>
          <p:cNvPr id="2" name="Title Placeholder 1"/>
          <p:cNvSpPr>
            <a:spLocks noGrp="1"/>
          </p:cNvSpPr>
          <p:nvPr>
            <p:ph type="title"/>
          </p:nvPr>
        </p:nvSpPr>
        <p:spPr>
          <a:xfrm>
            <a:off x="672353" y="188259"/>
            <a:ext cx="7799294" cy="1461247"/>
          </a:xfrm>
          <a:prstGeom prst="rect">
            <a:avLst/>
          </a:prstGeom>
        </p:spPr>
        <p:txBody>
          <a:bodyPr vert="horz" lIns="91440" tIns="45720" rIns="91440" bIns="45720" rtlCol="0" anchor="b" anchorCtr="0">
            <a:noAutofit/>
          </a:bodyPr>
          <a:lstStyle/>
          <a:p>
            <a:r>
              <a:rPr lang="en-US"/>
              <a:t>Click to edit Master title style</a:t>
            </a:r>
            <a:endParaRPr/>
          </a:p>
        </p:txBody>
      </p:sp>
      <p:sp>
        <p:nvSpPr>
          <p:cNvPr id="3" name="Text Placeholder 2"/>
          <p:cNvSpPr>
            <a:spLocks noGrp="1"/>
          </p:cNvSpPr>
          <p:nvPr>
            <p:ph type="body" idx="1"/>
          </p:nvPr>
        </p:nvSpPr>
        <p:spPr>
          <a:xfrm>
            <a:off x="952500" y="2057401"/>
            <a:ext cx="7239000" cy="3733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952500" y="6553200"/>
            <a:ext cx="1828800" cy="228600"/>
          </a:xfrm>
          <a:prstGeom prst="rect">
            <a:avLst/>
          </a:prstGeom>
        </p:spPr>
        <p:txBody>
          <a:bodyPr vert="horz" lIns="91440" tIns="45720" rIns="91440" bIns="45720" rtlCol="0" anchor="ctr"/>
          <a:lstStyle>
            <a:lvl1pPr algn="l">
              <a:defRPr sz="1100" b="1">
                <a:solidFill>
                  <a:schemeClr val="tx1">
                    <a:tint val="75000"/>
                  </a:schemeClr>
                </a:solidFill>
              </a:defRPr>
            </a:lvl1pPr>
          </a:lstStyle>
          <a:p>
            <a:fld id="{26FA1F60-37E5-427F-AD06-33A0B7C76B43}" type="datetimeFigureOut">
              <a:rPr lang="en-GB" smtClean="0"/>
              <a:t>09/01/2022</a:t>
            </a:fld>
            <a:endParaRPr lang="en-GB"/>
          </a:p>
        </p:txBody>
      </p:sp>
      <p:sp>
        <p:nvSpPr>
          <p:cNvPr id="5" name="Footer Placeholder 4"/>
          <p:cNvSpPr>
            <a:spLocks noGrp="1"/>
          </p:cNvSpPr>
          <p:nvPr>
            <p:ph type="ftr" sz="quarter" idx="3"/>
          </p:nvPr>
        </p:nvSpPr>
        <p:spPr>
          <a:xfrm>
            <a:off x="3124200" y="6553200"/>
            <a:ext cx="2895600" cy="228600"/>
          </a:xfrm>
          <a:prstGeom prst="rect">
            <a:avLst/>
          </a:prstGeom>
        </p:spPr>
        <p:txBody>
          <a:bodyPr vert="horz" lIns="91440" tIns="45720" rIns="91440" bIns="45720" rtlCol="0" anchor="ctr"/>
          <a:lstStyle>
            <a:lvl1pPr algn="ctr">
              <a:defRPr sz="1100" b="1">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277100" y="6553200"/>
            <a:ext cx="914400" cy="228600"/>
          </a:xfrm>
          <a:prstGeom prst="rect">
            <a:avLst/>
          </a:prstGeom>
        </p:spPr>
        <p:txBody>
          <a:bodyPr vert="horz" lIns="91440" tIns="45720" rIns="91440" bIns="45720" rtlCol="0" anchor="ctr"/>
          <a:lstStyle>
            <a:lvl1pPr algn="r">
              <a:defRPr sz="1100" b="1">
                <a:solidFill>
                  <a:schemeClr val="tx1">
                    <a:tint val="75000"/>
                  </a:schemeClr>
                </a:solidFill>
              </a:defRPr>
            </a:lvl1pPr>
          </a:lstStyle>
          <a:p>
            <a:fld id="{A5544877-724E-4A98-8934-99E402C77A59}"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b="1" kern="1200">
          <a:solidFill>
            <a:schemeClr val="tx1">
              <a:alpha val="90000"/>
            </a:schemeClr>
          </a:solidFill>
          <a:effectLst>
            <a:innerShdw blurRad="38100">
              <a:schemeClr val="tx1">
                <a:lumMod val="85000"/>
              </a:schemeClr>
            </a:innerShdw>
          </a:effectLst>
          <a:latin typeface="+mj-lt"/>
          <a:ea typeface="+mj-ea"/>
          <a:cs typeface="+mj-cs"/>
        </a:defRPr>
      </a:lvl1pPr>
    </p:titleStyle>
    <p:bodyStyle>
      <a:lvl1pPr marL="342900" indent="-342900" algn="l" defTabSz="914400" rtl="0" eaLnBrk="1" latinLnBrk="0" hangingPunct="1">
        <a:spcBef>
          <a:spcPts val="1800"/>
        </a:spcBef>
        <a:buFont typeface="Wingdings" pitchFamily="2" charset="2"/>
        <a:buChar char=""/>
        <a:defRPr sz="2000" b="0" kern="1200">
          <a:solidFill>
            <a:schemeClr val="tx1"/>
          </a:solidFill>
          <a:effectLst/>
          <a:latin typeface="+mn-lt"/>
          <a:ea typeface="+mn-ea"/>
          <a:cs typeface="+mn-cs"/>
        </a:defRPr>
      </a:lvl1pPr>
      <a:lvl2pPr marL="742950" indent="-285750" algn="l" defTabSz="914400" rtl="0" eaLnBrk="1" latinLnBrk="0" hangingPunct="1">
        <a:spcBef>
          <a:spcPts val="1800"/>
        </a:spcBef>
        <a:buFont typeface="Wingdings" pitchFamily="2" charset="2"/>
        <a:buChar char=""/>
        <a:defRPr sz="1800" b="0" kern="1200">
          <a:solidFill>
            <a:schemeClr val="tx1"/>
          </a:solidFill>
          <a:effectLst/>
          <a:latin typeface="+mn-lt"/>
          <a:ea typeface="+mn-ea"/>
          <a:cs typeface="+mn-cs"/>
        </a:defRPr>
      </a:lvl2pPr>
      <a:lvl3pPr marL="1143000" indent="-228600" algn="l" defTabSz="914400" rtl="0" eaLnBrk="1" latinLnBrk="0" hangingPunct="1">
        <a:spcBef>
          <a:spcPts val="1800"/>
        </a:spcBef>
        <a:buFont typeface="Wingdings" pitchFamily="2" charset="2"/>
        <a:buChar char=""/>
        <a:defRPr sz="1600" b="0" kern="1200">
          <a:solidFill>
            <a:schemeClr val="tx1"/>
          </a:solidFill>
          <a:effectLst/>
          <a:latin typeface="+mn-lt"/>
          <a:ea typeface="+mn-ea"/>
          <a:cs typeface="+mn-cs"/>
        </a:defRPr>
      </a:lvl3pPr>
      <a:lvl4pPr marL="1600200" indent="-228600" algn="l" defTabSz="914400" rtl="0" eaLnBrk="1" latinLnBrk="0" hangingPunct="1">
        <a:spcBef>
          <a:spcPts val="1800"/>
        </a:spcBef>
        <a:buFont typeface="Wingdings" pitchFamily="2" charset="2"/>
        <a:buChar char=""/>
        <a:defRPr sz="1600" b="0" kern="1200">
          <a:solidFill>
            <a:schemeClr val="tx1"/>
          </a:solidFill>
          <a:effectLst/>
          <a:latin typeface="+mn-lt"/>
          <a:ea typeface="+mn-ea"/>
          <a:cs typeface="+mn-cs"/>
        </a:defRPr>
      </a:lvl4pPr>
      <a:lvl5pPr marL="2057400" indent="-228600" algn="l" defTabSz="914400" rtl="0" eaLnBrk="1" latinLnBrk="0" hangingPunct="1">
        <a:spcBef>
          <a:spcPts val="1800"/>
        </a:spcBef>
        <a:buFont typeface="Wingdings" pitchFamily="2" charset="2"/>
        <a:buChar char="R"/>
        <a:defRPr sz="1600" b="0" kern="1200">
          <a:solidFill>
            <a:schemeClr val="tx1"/>
          </a:solidFill>
          <a:effectLst/>
          <a:latin typeface="+mn-lt"/>
          <a:ea typeface="+mn-ea"/>
          <a:cs typeface="+mn-cs"/>
        </a:defRPr>
      </a:lvl5pPr>
      <a:lvl6pPr marL="25146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6pPr>
      <a:lvl7pPr marL="29718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7pPr>
      <a:lvl8pPr marL="34290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8pPr>
      <a:lvl9pPr marL="3886200" indent="-228600" algn="l" defTabSz="914400" rtl="0" eaLnBrk="1" latinLnBrk="0" hangingPunct="1">
        <a:spcBef>
          <a:spcPts val="1800"/>
        </a:spcBef>
        <a:buFont typeface="Wingdings" pitchFamily="2" charset="2"/>
        <a:buChar char="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Hope</a:t>
            </a:r>
          </a:p>
        </p:txBody>
      </p:sp>
      <p:sp>
        <p:nvSpPr>
          <p:cNvPr id="3" name="Subtitle 2"/>
          <p:cNvSpPr>
            <a:spLocks noGrp="1"/>
          </p:cNvSpPr>
          <p:nvPr>
            <p:ph type="subTitle" idx="1"/>
          </p:nvPr>
        </p:nvSpPr>
        <p:spPr/>
        <p:txBody>
          <a:bodyPr/>
          <a:lstStyle/>
          <a:p>
            <a:r>
              <a:rPr lang="en-GB" dirty="0"/>
              <a:t>Why does hope make a difference?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2353" y="188259"/>
            <a:ext cx="7799294" cy="792469"/>
          </a:xfrm>
        </p:spPr>
        <p:txBody>
          <a:bodyPr/>
          <a:lstStyle/>
          <a:p>
            <a:r>
              <a:rPr lang="en-GB" sz="2800" dirty="0"/>
              <a:t>Communicate</a:t>
            </a:r>
          </a:p>
        </p:txBody>
      </p:sp>
      <p:pic>
        <p:nvPicPr>
          <p:cNvPr id="7" name="Content Placeholder 6" descr="u15041417.jpg"/>
          <p:cNvPicPr>
            <a:picLocks noGrp="1" noChangeAspect="1"/>
          </p:cNvPicPr>
          <p:nvPr>
            <p:ph sz="half" idx="1"/>
          </p:nvPr>
        </p:nvPicPr>
        <p:blipFill>
          <a:blip r:embed="rId2" cstate="print"/>
          <a:stretch>
            <a:fillRect/>
          </a:stretch>
        </p:blipFill>
        <p:spPr>
          <a:xfrm>
            <a:off x="899591" y="1628800"/>
            <a:ext cx="2911055" cy="2808312"/>
          </a:xfrm>
        </p:spPr>
      </p:pic>
      <p:sp>
        <p:nvSpPr>
          <p:cNvPr id="6" name="Content Placeholder 5"/>
          <p:cNvSpPr>
            <a:spLocks noGrp="1"/>
          </p:cNvSpPr>
          <p:nvPr>
            <p:ph sz="half" idx="2"/>
          </p:nvPr>
        </p:nvSpPr>
        <p:spPr>
          <a:xfrm>
            <a:off x="4283968" y="1124744"/>
            <a:ext cx="3905291" cy="4683919"/>
          </a:xfrm>
        </p:spPr>
        <p:txBody>
          <a:bodyPr>
            <a:normAutofit lnSpcReduction="10000"/>
          </a:bodyPr>
          <a:lstStyle/>
          <a:p>
            <a:endParaRPr lang="en-GB" dirty="0"/>
          </a:p>
          <a:p>
            <a:r>
              <a:rPr lang="en-GB" sz="2400" dirty="0"/>
              <a:t>What are you hoping for today?</a:t>
            </a:r>
          </a:p>
          <a:p>
            <a:r>
              <a:rPr lang="en-GB" sz="2400" dirty="0"/>
              <a:t>What are you hoping for over the next year? </a:t>
            </a:r>
          </a:p>
          <a:p>
            <a:r>
              <a:rPr lang="en-GB" sz="2400" dirty="0"/>
              <a:t>What are you hoping your life will be like in 10 years time?</a:t>
            </a:r>
          </a:p>
          <a:p>
            <a:r>
              <a:rPr lang="en-GB" sz="2400" dirty="0"/>
              <a:t>What does the concept of hope mean to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353" y="188259"/>
            <a:ext cx="7799294" cy="648453"/>
          </a:xfrm>
        </p:spPr>
        <p:txBody>
          <a:bodyPr/>
          <a:lstStyle/>
          <a:p>
            <a:r>
              <a:rPr lang="en-GB" sz="3200" dirty="0"/>
              <a:t>Apply</a:t>
            </a:r>
          </a:p>
        </p:txBody>
      </p:sp>
      <p:sp>
        <p:nvSpPr>
          <p:cNvPr id="3" name="Content Placeholder 2"/>
          <p:cNvSpPr>
            <a:spLocks noGrp="1"/>
          </p:cNvSpPr>
          <p:nvPr>
            <p:ph sz="half" idx="1"/>
          </p:nvPr>
        </p:nvSpPr>
        <p:spPr>
          <a:xfrm>
            <a:off x="963706" y="1124744"/>
            <a:ext cx="3429000" cy="4683919"/>
          </a:xfrm>
        </p:spPr>
        <p:txBody>
          <a:bodyPr/>
          <a:lstStyle/>
          <a:p>
            <a:endParaRPr lang="en-GB" dirty="0"/>
          </a:p>
          <a:p>
            <a:r>
              <a:rPr lang="en-GB" sz="2000" dirty="0"/>
              <a:t>Imagine you are one of the students shown in the picture. How would your hopes for today, next year and for 10 years time, change?</a:t>
            </a:r>
          </a:p>
          <a:p>
            <a:r>
              <a:rPr lang="en-GB" sz="2000" dirty="0"/>
              <a:t>If you don’t get what you are hoping for, does it stop you from hoping for other things? Why/why not?</a:t>
            </a:r>
          </a:p>
        </p:txBody>
      </p:sp>
      <p:pic>
        <p:nvPicPr>
          <p:cNvPr id="7" name="Content Placeholder 3" descr="china quake 5.jpg"/>
          <p:cNvPicPr>
            <a:picLocks noGrp="1" noChangeAspect="1"/>
          </p:cNvPicPr>
          <p:nvPr>
            <p:ph sz="half" idx="2"/>
          </p:nvPr>
        </p:nvPicPr>
        <p:blipFill>
          <a:blip r:embed="rId2" cstate="print"/>
          <a:stretch>
            <a:fillRect/>
          </a:stretch>
        </p:blipFill>
        <p:spPr>
          <a:xfrm>
            <a:off x="4860032" y="1196752"/>
            <a:ext cx="3429000" cy="2565053"/>
          </a:xfrm>
        </p:spPr>
      </p:pic>
      <p:sp>
        <p:nvSpPr>
          <p:cNvPr id="8" name="TextBox 7"/>
          <p:cNvSpPr txBox="1"/>
          <p:nvPr/>
        </p:nvSpPr>
        <p:spPr>
          <a:xfrm>
            <a:off x="4860032" y="3861048"/>
            <a:ext cx="3456384" cy="2585323"/>
          </a:xfrm>
          <a:prstGeom prst="rect">
            <a:avLst/>
          </a:prstGeom>
          <a:noFill/>
        </p:spPr>
        <p:txBody>
          <a:bodyPr wrap="square" rtlCol="0">
            <a:spAutoFit/>
          </a:bodyPr>
          <a:lstStyle/>
          <a:p>
            <a:r>
              <a:rPr lang="en-US" dirty="0">
                <a:latin typeface="Comic Sans MS" pitchFamily="66" charset="0"/>
              </a:rPr>
              <a:t>Two Chinese students, who survived an earthquake, cry while holding a Harry Potter book belonging to a victim, at a collapsed school in </a:t>
            </a:r>
            <a:r>
              <a:rPr lang="en-US" dirty="0" err="1">
                <a:latin typeface="Comic Sans MS" pitchFamily="66" charset="0"/>
              </a:rPr>
              <a:t>Beichuan</a:t>
            </a:r>
            <a:r>
              <a:rPr lang="en-US" dirty="0">
                <a:latin typeface="Comic Sans MS" pitchFamily="66" charset="0"/>
              </a:rPr>
              <a:t> China's southwest Sichuan province, Wednesday, May 21, 2008.</a:t>
            </a:r>
            <a:endParaRPr lang="en-GB" dirty="0">
              <a:latin typeface="Comic Sans MS" pitchFamily="66" charset="0"/>
            </a:endParaRP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353" y="188259"/>
            <a:ext cx="7799294" cy="936485"/>
          </a:xfrm>
        </p:spPr>
        <p:txBody>
          <a:bodyPr/>
          <a:lstStyle/>
          <a:p>
            <a:r>
              <a:rPr lang="en-GB" dirty="0"/>
              <a:t>Enquire</a:t>
            </a:r>
          </a:p>
        </p:txBody>
      </p:sp>
      <p:sp>
        <p:nvSpPr>
          <p:cNvPr id="3" name="Content Placeholder 2"/>
          <p:cNvSpPr>
            <a:spLocks noGrp="1"/>
          </p:cNvSpPr>
          <p:nvPr>
            <p:ph sz="half" idx="1"/>
          </p:nvPr>
        </p:nvSpPr>
        <p:spPr>
          <a:xfrm>
            <a:off x="467544" y="1412776"/>
            <a:ext cx="5112568" cy="4395887"/>
          </a:xfrm>
        </p:spPr>
        <p:txBody>
          <a:bodyPr>
            <a:normAutofit fontScale="85000" lnSpcReduction="10000"/>
          </a:bodyPr>
          <a:lstStyle/>
          <a:p>
            <a:pPr>
              <a:buNone/>
            </a:pPr>
            <a:r>
              <a:rPr lang="en-GB" sz="2600" b="1" dirty="0"/>
              <a:t>The Chilean Miners Rescue</a:t>
            </a:r>
          </a:p>
          <a:p>
            <a:r>
              <a:rPr lang="en-GB" dirty="0"/>
              <a:t>On August 5</a:t>
            </a:r>
            <a:r>
              <a:rPr lang="en-GB" baseline="30000" dirty="0"/>
              <a:t>th</a:t>
            </a:r>
            <a:r>
              <a:rPr lang="en-GB" dirty="0"/>
              <a:t> 2010, thirty-three men became trapped in a gold and copper mine in San Jose, Chile. The mine caved in, leaving them all trapped.</a:t>
            </a:r>
          </a:p>
          <a:p>
            <a:r>
              <a:rPr lang="en-GB" dirty="0"/>
              <a:t>For an incredible sixty-nine days, they've stayed alive, and relatively sane. Their eyes became accustomed to the darkness, and somehow they've had oxygen to breathe. They were buried 622 metres below ground.</a:t>
            </a:r>
          </a:p>
          <a:p>
            <a:r>
              <a:rPr lang="en-GB" dirty="0"/>
              <a:t>One man is reported to have kept his vitality by running laps. A typographer spent time mapping the area that they were trapped in.</a:t>
            </a:r>
          </a:p>
          <a:p>
            <a:r>
              <a:rPr lang="en-GB" dirty="0"/>
              <a:t>In the beginning, the families were told the rescue would be difficult, if not impossible. Early attempts were thwarted by cave-ins. Morale was low.</a:t>
            </a:r>
            <a:br>
              <a:rPr lang="en-GB" dirty="0"/>
            </a:br>
            <a:br>
              <a:rPr lang="en-GB" dirty="0"/>
            </a:br>
            <a:endParaRPr lang="en-GB" dirty="0"/>
          </a:p>
        </p:txBody>
      </p:sp>
      <p:pic>
        <p:nvPicPr>
          <p:cNvPr id="6" name="Content Placeholder 5" descr="ChileanMinerRescue.png"/>
          <p:cNvPicPr>
            <a:picLocks noGrp="1" noChangeAspect="1"/>
          </p:cNvPicPr>
          <p:nvPr>
            <p:ph sz="half" idx="2"/>
          </p:nvPr>
        </p:nvPicPr>
        <p:blipFill>
          <a:blip r:embed="rId2" cstate="print"/>
          <a:stretch>
            <a:fillRect/>
          </a:stretch>
        </p:blipFill>
        <p:spPr>
          <a:xfrm>
            <a:off x="5724128" y="2060848"/>
            <a:ext cx="3140968" cy="314096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miners.jpg"/>
          <p:cNvPicPr>
            <a:picLocks noGrp="1" noChangeAspect="1"/>
          </p:cNvPicPr>
          <p:nvPr>
            <p:ph sz="half" idx="1"/>
          </p:nvPr>
        </p:nvPicPr>
        <p:blipFill>
          <a:blip r:embed="rId2" cstate="print"/>
          <a:stretch>
            <a:fillRect/>
          </a:stretch>
        </p:blipFill>
        <p:spPr>
          <a:xfrm>
            <a:off x="755576" y="1556792"/>
            <a:ext cx="3429000" cy="2215662"/>
          </a:xfrm>
        </p:spPr>
      </p:pic>
      <p:sp>
        <p:nvSpPr>
          <p:cNvPr id="4" name="Content Placeholder 3"/>
          <p:cNvSpPr>
            <a:spLocks noGrp="1"/>
          </p:cNvSpPr>
          <p:nvPr>
            <p:ph sz="half" idx="2"/>
          </p:nvPr>
        </p:nvSpPr>
        <p:spPr>
          <a:xfrm>
            <a:off x="4760259" y="620688"/>
            <a:ext cx="3429000" cy="5187975"/>
          </a:xfrm>
        </p:spPr>
        <p:txBody>
          <a:bodyPr>
            <a:normAutofit fontScale="92500" lnSpcReduction="20000"/>
          </a:bodyPr>
          <a:lstStyle/>
          <a:p>
            <a:r>
              <a:rPr lang="en-GB" dirty="0"/>
              <a:t>The men were trapped in an airless space, without light, stones raining down on them, miserably comforted by the sound of drilling which meant, at least, that someone was trying to save them.</a:t>
            </a:r>
          </a:p>
          <a:p>
            <a:r>
              <a:rPr lang="en-GB" dirty="0"/>
              <a:t>They were trapped for 69 days. Do you think you could have remained hopeful for all that time?</a:t>
            </a:r>
          </a:p>
          <a:p>
            <a:r>
              <a:rPr lang="en-GB" b="1" dirty="0"/>
              <a:t>Hope</a:t>
            </a:r>
            <a:r>
              <a:rPr lang="en-GB" dirty="0"/>
              <a:t> is the emotional state, the opposite of which is despair, which promotes the belief in a positive outcome related to events and circumstances in one's life. It is the "feeling that what is wanted can be had or that events will turn out for the best" or the act of "looking forward to with desire and reasonable confidence" or "feeling]that something desired may happen.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353" y="188259"/>
            <a:ext cx="7799294" cy="648453"/>
          </a:xfrm>
        </p:spPr>
        <p:txBody>
          <a:bodyPr/>
          <a:lstStyle/>
          <a:p>
            <a:r>
              <a:rPr lang="en-GB" sz="2400" dirty="0"/>
              <a:t>Contextualise</a:t>
            </a:r>
          </a:p>
        </p:txBody>
      </p:sp>
      <p:sp>
        <p:nvSpPr>
          <p:cNvPr id="3" name="Content Placeholder 2"/>
          <p:cNvSpPr>
            <a:spLocks noGrp="1"/>
          </p:cNvSpPr>
          <p:nvPr>
            <p:ph sz="half" idx="1"/>
          </p:nvPr>
        </p:nvSpPr>
        <p:spPr>
          <a:xfrm>
            <a:off x="963706" y="1196752"/>
            <a:ext cx="3429000" cy="4611911"/>
          </a:xfrm>
        </p:spPr>
        <p:txBody>
          <a:bodyPr/>
          <a:lstStyle/>
          <a:p>
            <a:r>
              <a:rPr lang="en-GB" dirty="0"/>
              <a:t>Proverbs 23:18 There is surely a future hope for you, and your hope will not be cut off.</a:t>
            </a:r>
          </a:p>
          <a:p>
            <a:r>
              <a:rPr lang="en-GB" dirty="0"/>
              <a:t>Proverbs 24:20 for the evil man has no future hope, and the lamp of the wicked will be snuffed out.</a:t>
            </a:r>
          </a:p>
          <a:p>
            <a:r>
              <a:rPr lang="en-GB" dirty="0"/>
              <a:t>Isaiah 40:31 but those who hope in the LORD will renew their strength. They will soar on wings like eagles; they will run and not grow weary, they will walk and not be faint.</a:t>
            </a:r>
          </a:p>
          <a:p>
            <a:endParaRPr lang="en-GB" dirty="0"/>
          </a:p>
        </p:txBody>
      </p:sp>
      <p:pic>
        <p:nvPicPr>
          <p:cNvPr id="5" name="Content Placeholder 4" descr="tallhope2200.jpg"/>
          <p:cNvPicPr>
            <a:picLocks noGrp="1" noChangeAspect="1"/>
          </p:cNvPicPr>
          <p:nvPr>
            <p:ph sz="half" idx="2"/>
          </p:nvPr>
        </p:nvPicPr>
        <p:blipFill>
          <a:blip r:embed="rId2" cstate="print"/>
          <a:stretch>
            <a:fillRect/>
          </a:stretch>
        </p:blipFill>
        <p:spPr>
          <a:xfrm>
            <a:off x="5724128" y="1124744"/>
            <a:ext cx="1714500" cy="2476500"/>
          </a:xfrm>
        </p:spPr>
      </p:pic>
      <p:sp>
        <p:nvSpPr>
          <p:cNvPr id="6" name="TextBox 5"/>
          <p:cNvSpPr txBox="1"/>
          <p:nvPr/>
        </p:nvSpPr>
        <p:spPr>
          <a:xfrm>
            <a:off x="5220072" y="4005064"/>
            <a:ext cx="2880320" cy="1200329"/>
          </a:xfrm>
          <a:prstGeom prst="rect">
            <a:avLst/>
          </a:prstGeom>
          <a:noFill/>
        </p:spPr>
        <p:txBody>
          <a:bodyPr wrap="square" rtlCol="0">
            <a:spAutoFit/>
          </a:bodyPr>
          <a:lstStyle/>
          <a:p>
            <a:r>
              <a:rPr lang="en-GB" dirty="0"/>
              <a:t>What do these Bible quotes suggest is the meaning of the concept of hope to Christians?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353" y="188259"/>
            <a:ext cx="7799294" cy="576445"/>
          </a:xfrm>
        </p:spPr>
        <p:txBody>
          <a:bodyPr/>
          <a:lstStyle/>
          <a:p>
            <a:r>
              <a:rPr lang="en-GB" sz="2400" dirty="0"/>
              <a:t>Christian funeral services</a:t>
            </a:r>
          </a:p>
        </p:txBody>
      </p:sp>
      <p:pic>
        <p:nvPicPr>
          <p:cNvPr id="5" name="Content Placeholder 4" descr="rosecross.jpg"/>
          <p:cNvPicPr>
            <a:picLocks noGrp="1" noChangeAspect="1"/>
          </p:cNvPicPr>
          <p:nvPr>
            <p:ph sz="half" idx="1"/>
          </p:nvPr>
        </p:nvPicPr>
        <p:blipFill>
          <a:blip r:embed="rId2" cstate="print"/>
          <a:stretch>
            <a:fillRect/>
          </a:stretch>
        </p:blipFill>
        <p:spPr>
          <a:xfrm>
            <a:off x="1043608" y="1412775"/>
            <a:ext cx="2376264" cy="1930715"/>
          </a:xfrm>
        </p:spPr>
      </p:pic>
      <p:sp>
        <p:nvSpPr>
          <p:cNvPr id="4" name="Content Placeholder 3"/>
          <p:cNvSpPr>
            <a:spLocks noGrp="1"/>
          </p:cNvSpPr>
          <p:nvPr>
            <p:ph sz="half" idx="2"/>
          </p:nvPr>
        </p:nvSpPr>
        <p:spPr>
          <a:xfrm>
            <a:off x="3995936" y="908720"/>
            <a:ext cx="4824536" cy="5256584"/>
          </a:xfrm>
        </p:spPr>
        <p:txBody>
          <a:bodyPr/>
          <a:lstStyle/>
          <a:p>
            <a:r>
              <a:rPr lang="en-GB" dirty="0"/>
              <a:t>Christians believe that when someone dies, they are judged by God. The righteous go to Heaven and the sinners go to Hell.</a:t>
            </a:r>
          </a:p>
          <a:p>
            <a:r>
              <a:rPr lang="en-GB" dirty="0"/>
              <a:t>Funerals can take place at a church or in a crematorium. The priest will open the service with the following reading:</a:t>
            </a:r>
          </a:p>
          <a:p>
            <a:r>
              <a:rPr lang="en-GB" dirty="0"/>
              <a:t>     'I am the resurrection and the life,' </a:t>
            </a:r>
            <a:r>
              <a:rPr lang="en-GB" dirty="0" err="1"/>
              <a:t>saith</a:t>
            </a:r>
            <a:r>
              <a:rPr lang="en-GB" dirty="0"/>
              <a:t> the Lord; 'he that believeth in me, though he were dead, yet shall he live: and whosoever </a:t>
            </a:r>
            <a:r>
              <a:rPr lang="en-GB" dirty="0" err="1"/>
              <a:t>liveth</a:t>
            </a:r>
            <a:r>
              <a:rPr lang="en-GB" dirty="0"/>
              <a:t> and believeth in me shall never die.'</a:t>
            </a:r>
          </a:p>
          <a:p>
            <a:r>
              <a:rPr lang="en-GB" b="1" dirty="0"/>
              <a:t>Book of Common Prayer 1979</a:t>
            </a:r>
            <a:endParaRPr lang="en-GB" dirty="0"/>
          </a:p>
          <a:p>
            <a:pPr>
              <a:buNone/>
            </a:pPr>
            <a:endParaRPr lang="en-GB" dirty="0"/>
          </a:p>
          <a:p>
            <a:endParaRPr lang="en-GB" dirty="0"/>
          </a:p>
        </p:txBody>
      </p:sp>
      <p:sp>
        <p:nvSpPr>
          <p:cNvPr id="6" name="TextBox 5"/>
          <p:cNvSpPr txBox="1"/>
          <p:nvPr/>
        </p:nvSpPr>
        <p:spPr>
          <a:xfrm>
            <a:off x="683568" y="3933056"/>
            <a:ext cx="3096344" cy="1569660"/>
          </a:xfrm>
          <a:prstGeom prst="rect">
            <a:avLst/>
          </a:prstGeom>
          <a:noFill/>
        </p:spPr>
        <p:txBody>
          <a:bodyPr wrap="square" rtlCol="0">
            <a:spAutoFit/>
          </a:bodyPr>
          <a:lstStyle/>
          <a:p>
            <a:r>
              <a:rPr lang="en-GB" sz="2400" dirty="0">
                <a:solidFill>
                  <a:schemeClr val="accent3">
                    <a:lumMod val="60000"/>
                    <a:lumOff val="40000"/>
                  </a:schemeClr>
                </a:solidFill>
              </a:rPr>
              <a:t>What does this suggest about the meaning of hope to Christians?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1560" y="404664"/>
            <a:ext cx="4320480" cy="6048672"/>
          </a:xfrm>
        </p:spPr>
        <p:txBody>
          <a:bodyPr/>
          <a:lstStyle/>
          <a:p>
            <a:r>
              <a:rPr lang="en-GB" dirty="0"/>
              <a:t>After various readings, hymns and prayers is the commendation and farewell. The priest speaks these words: "Let us commend (the person's name) to the mercy of God, our maker and redeemer." The priest then reads a prayer of entrusting and commending.</a:t>
            </a:r>
          </a:p>
          <a:p>
            <a:r>
              <a:rPr lang="en-GB" dirty="0"/>
              <a:t>The committal: this is probably the most solemn moment of the service. At a burial, this is when the coffin is lowered into the grave. At a cremation, the curtains are closed around the coffin. "We therefore commit (his or her) body to the ground; earth to earth, ashes to ashes, dust to dust; in the sure and certain hope of the Resurrection to eternal life."</a:t>
            </a:r>
          </a:p>
          <a:p>
            <a:endParaRPr lang="en-GB" dirty="0"/>
          </a:p>
        </p:txBody>
      </p:sp>
      <p:pic>
        <p:nvPicPr>
          <p:cNvPr id="5" name="Content Placeholder 4" descr="Funeral-Care-Panelled-Oak-v2-(RT).jpg"/>
          <p:cNvPicPr>
            <a:picLocks noGrp="1" noChangeAspect="1"/>
          </p:cNvPicPr>
          <p:nvPr>
            <p:ph sz="half" idx="2"/>
          </p:nvPr>
        </p:nvPicPr>
        <p:blipFill>
          <a:blip r:embed="rId2" cstate="print"/>
          <a:stretch>
            <a:fillRect/>
          </a:stretch>
        </p:blipFill>
        <p:spPr>
          <a:xfrm>
            <a:off x="5004048" y="1772816"/>
            <a:ext cx="3817910" cy="1727150"/>
          </a:xfrm>
        </p:spPr>
      </p:pic>
      <p:sp>
        <p:nvSpPr>
          <p:cNvPr id="6" name="TextBox 5"/>
          <p:cNvSpPr txBox="1"/>
          <p:nvPr/>
        </p:nvSpPr>
        <p:spPr>
          <a:xfrm>
            <a:off x="5004048" y="3933056"/>
            <a:ext cx="3816424" cy="923330"/>
          </a:xfrm>
          <a:prstGeom prst="rect">
            <a:avLst/>
          </a:prstGeom>
          <a:noFill/>
        </p:spPr>
        <p:txBody>
          <a:bodyPr wrap="square" rtlCol="0">
            <a:spAutoFit/>
          </a:bodyPr>
          <a:lstStyle/>
          <a:p>
            <a:r>
              <a:rPr lang="en-GB" dirty="0">
                <a:solidFill>
                  <a:schemeClr val="accent3">
                    <a:lumMod val="60000"/>
                    <a:lumOff val="40000"/>
                  </a:schemeClr>
                </a:solidFill>
              </a:rPr>
              <a:t>How does this develop your understanding of the Christian concept of hope?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2353" y="188259"/>
            <a:ext cx="7799294" cy="864477"/>
          </a:xfrm>
        </p:spPr>
        <p:txBody>
          <a:bodyPr/>
          <a:lstStyle/>
          <a:p>
            <a:r>
              <a:rPr lang="en-GB" sz="3600" dirty="0"/>
              <a:t>Discernment </a:t>
            </a:r>
            <a:r>
              <a:rPr lang="en-GB" sz="2400" dirty="0"/>
              <a:t>(e-valuate – where we look for value)</a:t>
            </a:r>
          </a:p>
        </p:txBody>
      </p:sp>
      <p:sp>
        <p:nvSpPr>
          <p:cNvPr id="6" name="TextBox 5"/>
          <p:cNvSpPr txBox="1"/>
          <p:nvPr/>
        </p:nvSpPr>
        <p:spPr>
          <a:xfrm>
            <a:off x="683568" y="1628800"/>
            <a:ext cx="7776864" cy="2246769"/>
          </a:xfrm>
          <a:prstGeom prst="rect">
            <a:avLst/>
          </a:prstGeom>
          <a:noFill/>
        </p:spPr>
        <p:txBody>
          <a:bodyPr wrap="square" rtlCol="0">
            <a:spAutoFit/>
          </a:bodyPr>
          <a:lstStyle/>
          <a:p>
            <a:r>
              <a:rPr lang="en-GB" sz="2800" dirty="0"/>
              <a:t>Why does hope make a difference for someone leading a Christian way of life?</a:t>
            </a:r>
          </a:p>
          <a:p>
            <a:endParaRPr lang="en-GB" sz="2800" dirty="0"/>
          </a:p>
          <a:p>
            <a:r>
              <a:rPr lang="en-GB" sz="2800" dirty="0"/>
              <a:t>Is hope of value for my life?</a:t>
            </a:r>
          </a:p>
          <a:p>
            <a:endParaRPr lang="en-GB" sz="2800" dirty="0"/>
          </a:p>
        </p:txBody>
      </p:sp>
    </p:spTree>
  </p:cSld>
  <p:clrMapOvr>
    <a:masterClrMapping/>
  </p:clrMapOvr>
</p:sld>
</file>

<file path=ppt/theme/theme1.xml><?xml version="1.0" encoding="utf-8"?>
<a:theme xmlns:a="http://schemas.openxmlformats.org/drawingml/2006/main" name="Fresh">
  <a:themeElements>
    <a:clrScheme name="Fresh">
      <a:dk1>
        <a:sysClr val="windowText" lastClr="000000"/>
      </a:dk1>
      <a:lt1>
        <a:sysClr val="window" lastClr="FFFFFF"/>
      </a:lt1>
      <a:dk2>
        <a:srgbClr val="89C540"/>
      </a:dk2>
      <a:lt2>
        <a:srgbClr val="F0E5B6"/>
      </a:lt2>
      <a:accent1>
        <a:srgbClr val="3B4F18"/>
      </a:accent1>
      <a:accent2>
        <a:srgbClr val="CCC834"/>
      </a:accent2>
      <a:accent3>
        <a:srgbClr val="F49AE1"/>
      </a:accent3>
      <a:accent4>
        <a:srgbClr val="2AC9DE"/>
      </a:accent4>
      <a:accent5>
        <a:srgbClr val="927B74"/>
      </a:accent5>
      <a:accent6>
        <a:srgbClr val="769F11"/>
      </a:accent6>
      <a:hlink>
        <a:srgbClr val="0A6A21"/>
      </a:hlink>
      <a:folHlink>
        <a:srgbClr val="406EA5"/>
      </a:folHlink>
    </a:clrScheme>
    <a:fontScheme name="Fresh">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resh">
      <a:fillStyleLst>
        <a:solidFill>
          <a:schemeClr val="phClr"/>
        </a:solidFill>
        <a:solidFill>
          <a:schemeClr val="phClr">
            <a:tint val="70000"/>
            <a:satMod val="115000"/>
          </a:schemeClr>
        </a:solidFill>
        <a:solidFill>
          <a:schemeClr val="phClr">
            <a:shade val="80000"/>
            <a:satMod val="115000"/>
          </a:schemeClr>
        </a:solidFill>
      </a:fillStyleLst>
      <a:lnStyleLst>
        <a:ln w="25400" cap="flat" cmpd="sng" algn="ctr">
          <a:solidFill>
            <a:schemeClr val="phClr">
              <a:shade val="95000"/>
              <a:satMod val="105000"/>
            </a:schemeClr>
          </a:solidFill>
          <a:prstDash val="solid"/>
          <a:miter/>
        </a:ln>
        <a:ln w="50800" cap="flat" cmpd="sng" algn="ctr">
          <a:solidFill>
            <a:schemeClr val="phClr"/>
          </a:solidFill>
          <a:prstDash val="solid"/>
          <a:miter/>
        </a:ln>
        <a:ln w="76200" cap="flat" cmpd="thickThin" algn="ctr">
          <a:solidFill>
            <a:schemeClr val="phClr">
              <a:alpha val="80000"/>
            </a:schemeClr>
          </a:solidFill>
          <a:prstDash val="solid"/>
          <a:miter/>
        </a:ln>
      </a:lnStyleLst>
      <a:effectStyleLst>
        <a:effectStyle>
          <a:effectLst/>
        </a:effectStyle>
        <a:effectStyle>
          <a:effectLst>
            <a:outerShdw blurRad="63500" sx="101000" sy="101000" rotWithShape="0">
              <a:srgbClr val="FFFFFF">
                <a:alpha val="50000"/>
              </a:srgbClr>
            </a:outerShdw>
          </a:effectLst>
        </a:effectStyle>
        <a:effectStyle>
          <a:effectLst>
            <a:innerShdw blurRad="101600">
              <a:srgbClr val="FFFFFF">
                <a:alpha val="75000"/>
              </a:srgbClr>
            </a:innerShdw>
            <a:outerShdw blurRad="63500" sx="101000" sy="101000" rotWithShape="0">
              <a:srgbClr val="FFFFFF">
                <a:alpha val="50000"/>
              </a:srgbClr>
            </a:outerShdw>
            <a:reflection blurRad="12700" stA="30000" endPos="35000" dist="38100" dir="5400000" sy="-100000" rotWithShape="0"/>
          </a:effectLst>
          <a:scene3d>
            <a:camera prst="orthographicFront">
              <a:rot lat="0" lon="0" rev="0"/>
            </a:camera>
            <a:lightRig rig="balanced" dir="t">
              <a:rot lat="0" lon="0" rev="30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C2108A4C884840A36CC1578A705141" ma:contentTypeVersion="13" ma:contentTypeDescription="Create a new document." ma:contentTypeScope="" ma:versionID="4bf3bed291af9ee4d250d3d7b29a2dbf">
  <xsd:schema xmlns:xsd="http://www.w3.org/2001/XMLSchema" xmlns:xs="http://www.w3.org/2001/XMLSchema" xmlns:p="http://schemas.microsoft.com/office/2006/metadata/properties" xmlns:ns3="046ece24-5b3b-4d7e-9ecd-6787d1859a4c" xmlns:ns4="a53e51bf-d4ca-4475-9fe5-3e88c614434f" targetNamespace="http://schemas.microsoft.com/office/2006/metadata/properties" ma:root="true" ma:fieldsID="f0e0cf2efd0a15d86c319e9aa6d06ea9" ns3:_="" ns4:_="">
    <xsd:import namespace="046ece24-5b3b-4d7e-9ecd-6787d1859a4c"/>
    <xsd:import namespace="a53e51bf-d4ca-4475-9fe5-3e88c614434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6ece24-5b3b-4d7e-9ecd-6787d1859a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3e51bf-d4ca-4475-9fe5-3e88c614434f"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0A0C98-FF99-4812-A7F2-5A255CB86919}">
  <ds:schemaRefs>
    <ds:schemaRef ds:uri="http://purl.org/dc/terms/"/>
    <ds:schemaRef ds:uri="a53e51bf-d4ca-4475-9fe5-3e88c614434f"/>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046ece24-5b3b-4d7e-9ecd-6787d1859a4c"/>
    <ds:schemaRef ds:uri="http://www.w3.org/XML/1998/namespace"/>
    <ds:schemaRef ds:uri="http://purl.org/dc/dcmitype/"/>
  </ds:schemaRefs>
</ds:datastoreItem>
</file>

<file path=customXml/itemProps2.xml><?xml version="1.0" encoding="utf-8"?>
<ds:datastoreItem xmlns:ds="http://schemas.openxmlformats.org/officeDocument/2006/customXml" ds:itemID="{DA24641E-16F5-4E79-9FB3-0947DB635E22}">
  <ds:schemaRefs>
    <ds:schemaRef ds:uri="http://schemas.microsoft.com/sharepoint/v3/contenttype/forms"/>
  </ds:schemaRefs>
</ds:datastoreItem>
</file>

<file path=customXml/itemProps3.xml><?xml version="1.0" encoding="utf-8"?>
<ds:datastoreItem xmlns:ds="http://schemas.openxmlformats.org/officeDocument/2006/customXml" ds:itemID="{043C6DBC-B3C0-425E-B189-5C93041B58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6ece24-5b3b-4d7e-9ecd-6787d1859a4c"/>
    <ds:schemaRef ds:uri="a53e51bf-d4ca-4475-9fe5-3e88c61443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Fresh</Template>
  <TotalTime>137</TotalTime>
  <Words>792</Words>
  <Application>Microsoft Office PowerPoint</Application>
  <PresentationFormat>On-screen Show (4:3)</PresentationFormat>
  <Paragraphs>40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Bookman Old Style</vt:lpstr>
      <vt:lpstr>Calibri</vt:lpstr>
      <vt:lpstr>Comic Sans MS</vt:lpstr>
      <vt:lpstr>Wingdings</vt:lpstr>
      <vt:lpstr>Fresh</vt:lpstr>
      <vt:lpstr>Hope</vt:lpstr>
      <vt:lpstr>Communicate</vt:lpstr>
      <vt:lpstr>Apply</vt:lpstr>
      <vt:lpstr>Enquire</vt:lpstr>
      <vt:lpstr>PowerPoint Presentation</vt:lpstr>
      <vt:lpstr>Contextualise</vt:lpstr>
      <vt:lpstr>Christian funeral services</vt:lpstr>
      <vt:lpstr>PowerPoint Presentation</vt:lpstr>
      <vt:lpstr>Discernment (e-valuate – where we look for value)</vt:lpstr>
    </vt:vector>
  </TitlesOfParts>
  <Company>THBS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Hope</dc:title>
  <dc:creator>THBS</dc:creator>
  <cp:lastModifiedBy>Hannam, Patricia</cp:lastModifiedBy>
  <cp:revision>27</cp:revision>
  <dcterms:created xsi:type="dcterms:W3CDTF">2012-02-29T09:42:49Z</dcterms:created>
  <dcterms:modified xsi:type="dcterms:W3CDTF">2022-01-09T08:57:30Z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0x01010070C2108A4C884840A36CC1578A705141</vt:lpwstr>
  </property>
</Properties>
</file>